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74"/>
  </p:notesMasterIdLst>
  <p:sldIdLst>
    <p:sldId id="256" r:id="rId6"/>
    <p:sldId id="261" r:id="rId7"/>
    <p:sldId id="349" r:id="rId8"/>
    <p:sldId id="259" r:id="rId9"/>
    <p:sldId id="262" r:id="rId10"/>
    <p:sldId id="281" r:id="rId11"/>
    <p:sldId id="338" r:id="rId12"/>
    <p:sldId id="263" r:id="rId13"/>
    <p:sldId id="272" r:id="rId14"/>
    <p:sldId id="286" r:id="rId15"/>
    <p:sldId id="273" r:id="rId16"/>
    <p:sldId id="282" r:id="rId17"/>
    <p:sldId id="283" r:id="rId18"/>
    <p:sldId id="274" r:id="rId19"/>
    <p:sldId id="285" r:id="rId20"/>
    <p:sldId id="284" r:id="rId21"/>
    <p:sldId id="278" r:id="rId22"/>
    <p:sldId id="288" r:id="rId23"/>
    <p:sldId id="339" r:id="rId24"/>
    <p:sldId id="350" r:id="rId25"/>
    <p:sldId id="292" r:id="rId26"/>
    <p:sldId id="353" r:id="rId27"/>
    <p:sldId id="293" r:id="rId28"/>
    <p:sldId id="352" r:id="rId29"/>
    <p:sldId id="289" r:id="rId30"/>
    <p:sldId id="351" r:id="rId31"/>
    <p:sldId id="275" r:id="rId32"/>
    <p:sldId id="356" r:id="rId33"/>
    <p:sldId id="277" r:id="rId34"/>
    <p:sldId id="264" r:id="rId35"/>
    <p:sldId id="287" r:id="rId36"/>
    <p:sldId id="355" r:id="rId37"/>
    <p:sldId id="260" r:id="rId38"/>
    <p:sldId id="296" r:id="rId39"/>
    <p:sldId id="306" r:id="rId40"/>
    <p:sldId id="346" r:id="rId41"/>
    <p:sldId id="297" r:id="rId42"/>
    <p:sldId id="300" r:id="rId43"/>
    <p:sldId id="308" r:id="rId44"/>
    <p:sldId id="265" r:id="rId45"/>
    <p:sldId id="303" r:id="rId46"/>
    <p:sldId id="298" r:id="rId47"/>
    <p:sldId id="311" r:id="rId48"/>
    <p:sldId id="354" r:id="rId49"/>
    <p:sldId id="299" r:id="rId50"/>
    <p:sldId id="266" r:id="rId51"/>
    <p:sldId id="267" r:id="rId52"/>
    <p:sldId id="304" r:id="rId53"/>
    <p:sldId id="301" r:id="rId54"/>
    <p:sldId id="268" r:id="rId55"/>
    <p:sldId id="320" r:id="rId56"/>
    <p:sldId id="340" r:id="rId57"/>
    <p:sldId id="324" r:id="rId58"/>
    <p:sldId id="321" r:id="rId59"/>
    <p:sldId id="323" r:id="rId60"/>
    <p:sldId id="322" r:id="rId61"/>
    <p:sldId id="326" r:id="rId62"/>
    <p:sldId id="325" r:id="rId63"/>
    <p:sldId id="330" r:id="rId64"/>
    <p:sldId id="329" r:id="rId65"/>
    <p:sldId id="327" r:id="rId66"/>
    <p:sldId id="331" r:id="rId67"/>
    <p:sldId id="332" r:id="rId68"/>
    <p:sldId id="334" r:id="rId69"/>
    <p:sldId id="335" r:id="rId70"/>
    <p:sldId id="333" r:id="rId71"/>
    <p:sldId id="341" r:id="rId72"/>
    <p:sldId id="33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 Hanowski" initials="RH" lastIdx="1" clrIdx="0"/>
  <p:cmAuthor id="1" name="mcs2319" initials="m" lastIdx="2" clrIdx="1"/>
  <p:cmAuthor id="2" name="Scott Tidwell" initials="sa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9933"/>
    <a:srgbClr val="0000FF"/>
    <a:srgbClr val="FF9900"/>
    <a:srgbClr val="00FFFF"/>
    <a:srgbClr val="99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56" autoAdjust="0"/>
  </p:normalViewPr>
  <p:slideViewPr>
    <p:cSldViewPr>
      <p:cViewPr>
        <p:scale>
          <a:sx n="60" d="100"/>
          <a:sy n="60" d="100"/>
        </p:scale>
        <p:origin x="2026" y="72"/>
      </p:cViewPr>
      <p:guideLst>
        <p:guide orient="horz" pos="2160"/>
        <p:guide pos="2880"/>
      </p:guideLst>
    </p:cSldViewPr>
  </p:slideViewPr>
  <p:notesTextViewPr>
    <p:cViewPr>
      <p:scale>
        <a:sx n="1" d="1"/>
        <a:sy n="1" d="1"/>
      </p:scale>
      <p:origin x="0" y="-59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T" userId="2840c9779a16855b" providerId="LiveId" clId="{A3F04383-C192-4134-B9C0-857F24185320}"/>
    <pc:docChg chg="undo redo custSel modSld">
      <pc:chgData name="Marco T" userId="2840c9779a16855b" providerId="LiveId" clId="{A3F04383-C192-4134-B9C0-857F24185320}" dt="2023-10-11T22:02:23.618" v="10252" actId="20577"/>
      <pc:docMkLst>
        <pc:docMk/>
      </pc:docMkLst>
      <pc:sldChg chg="modSp mod modNotes modNotesTx">
        <pc:chgData name="Marco T" userId="2840c9779a16855b" providerId="LiveId" clId="{A3F04383-C192-4134-B9C0-857F24185320}" dt="2023-09-11T22:07:32.660" v="154" actId="6549"/>
        <pc:sldMkLst>
          <pc:docMk/>
          <pc:sldMk cId="4199532014" sldId="256"/>
        </pc:sldMkLst>
        <pc:spChg chg="mod">
          <ac:chgData name="Marco T" userId="2840c9779a16855b" providerId="LiveId" clId="{A3F04383-C192-4134-B9C0-857F24185320}" dt="2023-09-11T22:05:18.761" v="43" actId="404"/>
          <ac:spMkLst>
            <pc:docMk/>
            <pc:sldMk cId="4199532014" sldId="256"/>
            <ac:spMk id="2" creationId="{00000000-0000-0000-0000-000000000000}"/>
          </ac:spMkLst>
        </pc:spChg>
      </pc:sldChg>
      <pc:sldChg chg="modSp mod modNotes modNotesTx">
        <pc:chgData name="Marco T" userId="2840c9779a16855b" providerId="LiveId" clId="{A3F04383-C192-4134-B9C0-857F24185320}" dt="2023-09-12T00:18:34.879" v="447" actId="20577"/>
        <pc:sldMkLst>
          <pc:docMk/>
          <pc:sldMk cId="1914635135" sldId="259"/>
        </pc:sldMkLst>
        <pc:spChg chg="mod">
          <ac:chgData name="Marco T" userId="2840c9779a16855b" providerId="LiveId" clId="{A3F04383-C192-4134-B9C0-857F24185320}" dt="2023-09-12T00:04:32.355" v="324"/>
          <ac:spMkLst>
            <pc:docMk/>
            <pc:sldMk cId="1914635135" sldId="259"/>
            <ac:spMk id="2" creationId="{00000000-0000-0000-0000-000000000000}"/>
          </ac:spMkLst>
        </pc:spChg>
        <pc:spChg chg="mod">
          <ac:chgData name="Marco T" userId="2840c9779a16855b" providerId="LiveId" clId="{A3F04383-C192-4134-B9C0-857F24185320}" dt="2023-09-12T00:16:39.656" v="430" actId="20577"/>
          <ac:spMkLst>
            <pc:docMk/>
            <pc:sldMk cId="1914635135" sldId="259"/>
            <ac:spMk id="4" creationId="{00000000-0000-0000-0000-000000000000}"/>
          </ac:spMkLst>
        </pc:spChg>
      </pc:sldChg>
      <pc:sldChg chg="modSp mod modNotes modNotesTx">
        <pc:chgData name="Marco T" userId="2840c9779a16855b" providerId="LiveId" clId="{A3F04383-C192-4134-B9C0-857F24185320}" dt="2023-09-26T01:41:52.738" v="5908" actId="6549"/>
        <pc:sldMkLst>
          <pc:docMk/>
          <pc:sldMk cId="887016759" sldId="260"/>
        </pc:sldMkLst>
        <pc:spChg chg="mod">
          <ac:chgData name="Marco T" userId="2840c9779a16855b" providerId="LiveId" clId="{A3F04383-C192-4134-B9C0-857F24185320}" dt="2023-09-21T18:53:22.807" v="5730" actId="6549"/>
          <ac:spMkLst>
            <pc:docMk/>
            <pc:sldMk cId="887016759" sldId="260"/>
            <ac:spMk id="2" creationId="{00000000-0000-0000-0000-000000000000}"/>
          </ac:spMkLst>
        </pc:spChg>
        <pc:spChg chg="mod">
          <ac:chgData name="Marco T" userId="2840c9779a16855b" providerId="LiveId" clId="{A3F04383-C192-4134-B9C0-857F24185320}" dt="2023-09-21T18:59:05.702" v="5851" actId="6549"/>
          <ac:spMkLst>
            <pc:docMk/>
            <pc:sldMk cId="887016759" sldId="260"/>
            <ac:spMk id="5" creationId="{00000000-0000-0000-0000-000000000000}"/>
          </ac:spMkLst>
        </pc:spChg>
        <pc:graphicFrameChg chg="mod modGraphic">
          <ac:chgData name="Marco T" userId="2840c9779a16855b" providerId="LiveId" clId="{A3F04383-C192-4134-B9C0-857F24185320}" dt="2023-09-21T18:57:21.051" v="5838"/>
          <ac:graphicFrameMkLst>
            <pc:docMk/>
            <pc:sldMk cId="887016759" sldId="260"/>
            <ac:graphicFrameMk id="4" creationId="{00000000-0000-0000-0000-000000000000}"/>
          </ac:graphicFrameMkLst>
        </pc:graphicFrameChg>
      </pc:sldChg>
      <pc:sldChg chg="modSp mod modNotes modNotesTx">
        <pc:chgData name="Marco T" userId="2840c9779a16855b" providerId="LiveId" clId="{A3F04383-C192-4134-B9C0-857F24185320}" dt="2023-09-12T00:58:17.633" v="631" actId="790"/>
        <pc:sldMkLst>
          <pc:docMk/>
          <pc:sldMk cId="4252022574" sldId="261"/>
        </pc:sldMkLst>
        <pc:spChg chg="mod">
          <ac:chgData name="Marco T" userId="2840c9779a16855b" providerId="LiveId" clId="{A3F04383-C192-4134-B9C0-857F24185320}" dt="2023-09-11T22:07:55.655" v="161" actId="20577"/>
          <ac:spMkLst>
            <pc:docMk/>
            <pc:sldMk cId="4252022574" sldId="261"/>
            <ac:spMk id="2" creationId="{00000000-0000-0000-0000-000000000000}"/>
          </ac:spMkLst>
        </pc:spChg>
        <pc:spChg chg="mod">
          <ac:chgData name="Marco T" userId="2840c9779a16855b" providerId="LiveId" clId="{A3F04383-C192-4134-B9C0-857F24185320}" dt="2023-09-12T00:58:08.889" v="630" actId="790"/>
          <ac:spMkLst>
            <pc:docMk/>
            <pc:sldMk cId="4252022574" sldId="261"/>
            <ac:spMk id="3" creationId="{00000000-0000-0000-0000-000000000000}"/>
          </ac:spMkLst>
        </pc:spChg>
      </pc:sldChg>
      <pc:sldChg chg="modSp mod modNotes modNotesTx">
        <pc:chgData name="Marco T" userId="2840c9779a16855b" providerId="LiveId" clId="{A3F04383-C192-4134-B9C0-857F24185320}" dt="2023-09-12T00:58:45.627" v="633" actId="20577"/>
        <pc:sldMkLst>
          <pc:docMk/>
          <pc:sldMk cId="1870380208" sldId="262"/>
        </pc:sldMkLst>
        <pc:spChg chg="mod">
          <ac:chgData name="Marco T" userId="2840c9779a16855b" providerId="LiveId" clId="{A3F04383-C192-4134-B9C0-857F24185320}" dt="2023-09-12T00:58:37.764" v="632" actId="20577"/>
          <ac:spMkLst>
            <pc:docMk/>
            <pc:sldMk cId="1870380208" sldId="262"/>
            <ac:spMk id="2" creationId="{00000000-0000-0000-0000-000000000000}"/>
          </ac:spMkLst>
        </pc:spChg>
      </pc:sldChg>
      <pc:sldChg chg="modSp mod modNotes modNotesTx">
        <pc:chgData name="Marco T" userId="2840c9779a16855b" providerId="LiveId" clId="{A3F04383-C192-4134-B9C0-857F24185320}" dt="2023-09-14T19:51:15.542" v="1106" actId="6549"/>
        <pc:sldMkLst>
          <pc:docMk/>
          <pc:sldMk cId="2295002715" sldId="263"/>
        </pc:sldMkLst>
        <pc:spChg chg="mod">
          <ac:chgData name="Marco T" userId="2840c9779a16855b" providerId="LiveId" clId="{A3F04383-C192-4134-B9C0-857F24185320}" dt="2023-09-14T19:46:30.593" v="1003" actId="20577"/>
          <ac:spMkLst>
            <pc:docMk/>
            <pc:sldMk cId="2295002715" sldId="263"/>
            <ac:spMk id="2" creationId="{00000000-0000-0000-0000-000000000000}"/>
          </ac:spMkLst>
        </pc:spChg>
        <pc:spChg chg="mod">
          <ac:chgData name="Marco T" userId="2840c9779a16855b" providerId="LiveId" clId="{A3F04383-C192-4134-B9C0-857F24185320}" dt="2023-09-14T19:49:25.716" v="1045" actId="20577"/>
          <ac:spMkLst>
            <pc:docMk/>
            <pc:sldMk cId="2295002715" sldId="263"/>
            <ac:spMk id="3" creationId="{00000000-0000-0000-0000-000000000000}"/>
          </ac:spMkLst>
        </pc:spChg>
      </pc:sldChg>
      <pc:sldChg chg="modSp mod modNotes modNotesTx">
        <pc:chgData name="Marco T" userId="2840c9779a16855b" providerId="LiveId" clId="{A3F04383-C192-4134-B9C0-857F24185320}" dt="2023-09-19T21:41:41.502" v="5157" actId="20577"/>
        <pc:sldMkLst>
          <pc:docMk/>
          <pc:sldMk cId="2446090105" sldId="264"/>
        </pc:sldMkLst>
        <pc:spChg chg="mod">
          <ac:chgData name="Marco T" userId="2840c9779a16855b" providerId="LiveId" clId="{A3F04383-C192-4134-B9C0-857F24185320}" dt="2023-09-19T21:39:48.518" v="5129" actId="20577"/>
          <ac:spMkLst>
            <pc:docMk/>
            <pc:sldMk cId="2446090105" sldId="264"/>
            <ac:spMk id="2" creationId="{00000000-0000-0000-0000-000000000000}"/>
          </ac:spMkLst>
        </pc:spChg>
      </pc:sldChg>
      <pc:sldChg chg="modSp mod modNotes modNotesTx">
        <pc:chgData name="Marco T" userId="2840c9779a16855b" providerId="LiveId" clId="{A3F04383-C192-4134-B9C0-857F24185320}" dt="2023-10-09T18:19:26.019" v="8304" actId="313"/>
        <pc:sldMkLst>
          <pc:docMk/>
          <pc:sldMk cId="3447412033" sldId="265"/>
        </pc:sldMkLst>
        <pc:spChg chg="mod">
          <ac:chgData name="Marco T" userId="2840c9779a16855b" providerId="LiveId" clId="{A3F04383-C192-4134-B9C0-857F24185320}" dt="2023-09-27T21:51:33.449" v="7050" actId="14100"/>
          <ac:spMkLst>
            <pc:docMk/>
            <pc:sldMk cId="3447412033" sldId="265"/>
            <ac:spMk id="2" creationId="{00000000-0000-0000-0000-000000000000}"/>
          </ac:spMkLst>
        </pc:spChg>
        <pc:spChg chg="mod">
          <ac:chgData name="Marco T" userId="2840c9779a16855b" providerId="LiveId" clId="{A3F04383-C192-4134-B9C0-857F24185320}" dt="2023-09-27T21:51:43.281" v="7051" actId="1035"/>
          <ac:spMkLst>
            <pc:docMk/>
            <pc:sldMk cId="3447412033" sldId="265"/>
            <ac:spMk id="5" creationId="{00000000-0000-0000-0000-000000000000}"/>
          </ac:spMkLst>
        </pc:spChg>
        <pc:graphicFrameChg chg="mod modGraphic">
          <ac:chgData name="Marco T" userId="2840c9779a16855b" providerId="LiveId" clId="{A3F04383-C192-4134-B9C0-857F24185320}" dt="2023-10-09T18:19:26.019" v="8304" actId="313"/>
          <ac:graphicFrameMkLst>
            <pc:docMk/>
            <pc:sldMk cId="3447412033" sldId="265"/>
            <ac:graphicFrameMk id="4" creationId="{00000000-0000-0000-0000-000000000000}"/>
          </ac:graphicFrameMkLst>
        </pc:graphicFrameChg>
      </pc:sldChg>
      <pc:sldChg chg="modSp mod modNotes modNotesTx">
        <pc:chgData name="Marco T" userId="2840c9779a16855b" providerId="LiveId" clId="{A3F04383-C192-4134-B9C0-857F24185320}" dt="2023-10-09T18:23:14.691" v="8340" actId="6549"/>
        <pc:sldMkLst>
          <pc:docMk/>
          <pc:sldMk cId="4101929640" sldId="266"/>
        </pc:sldMkLst>
        <pc:spChg chg="mod">
          <ac:chgData name="Marco T" userId="2840c9779a16855b" providerId="LiveId" clId="{A3F04383-C192-4134-B9C0-857F24185320}" dt="2023-10-04T17:30:13.077" v="8163" actId="6549"/>
          <ac:spMkLst>
            <pc:docMk/>
            <pc:sldMk cId="4101929640" sldId="266"/>
            <ac:spMk id="2" creationId="{00000000-0000-0000-0000-000000000000}"/>
          </ac:spMkLst>
        </pc:spChg>
        <pc:spChg chg="mod">
          <ac:chgData name="Marco T" userId="2840c9779a16855b" providerId="LiveId" clId="{A3F04383-C192-4134-B9C0-857F24185320}" dt="2023-10-04T17:35:12.806" v="8202" actId="1076"/>
          <ac:spMkLst>
            <pc:docMk/>
            <pc:sldMk cId="4101929640" sldId="266"/>
            <ac:spMk id="5" creationId="{00000000-0000-0000-0000-000000000000}"/>
          </ac:spMkLst>
        </pc:spChg>
        <pc:graphicFrameChg chg="mod modGraphic">
          <ac:chgData name="Marco T" userId="2840c9779a16855b" providerId="LiveId" clId="{A3F04383-C192-4134-B9C0-857F24185320}" dt="2023-10-09T18:23:14.691" v="8340" actId="6549"/>
          <ac:graphicFrameMkLst>
            <pc:docMk/>
            <pc:sldMk cId="4101929640" sldId="266"/>
            <ac:graphicFrameMk id="4" creationId="{00000000-0000-0000-0000-000000000000}"/>
          </ac:graphicFrameMkLst>
        </pc:graphicFrameChg>
      </pc:sldChg>
      <pc:sldChg chg="modSp mod modNotes modNotesTx">
        <pc:chgData name="Marco T" userId="2840c9779a16855b" providerId="LiveId" clId="{A3F04383-C192-4134-B9C0-857F24185320}" dt="2023-10-09T18:35:03.544" v="8511" actId="1038"/>
        <pc:sldMkLst>
          <pc:docMk/>
          <pc:sldMk cId="3935119100" sldId="267"/>
        </pc:sldMkLst>
        <pc:spChg chg="mod">
          <ac:chgData name="Marco T" userId="2840c9779a16855b" providerId="LiveId" clId="{A3F04383-C192-4134-B9C0-857F24185320}" dt="2023-10-09T18:22:51.738" v="8327" actId="20577"/>
          <ac:spMkLst>
            <pc:docMk/>
            <pc:sldMk cId="3935119100" sldId="267"/>
            <ac:spMk id="2" creationId="{00000000-0000-0000-0000-000000000000}"/>
          </ac:spMkLst>
        </pc:spChg>
        <pc:spChg chg="mod">
          <ac:chgData name="Marco T" userId="2840c9779a16855b" providerId="LiveId" clId="{A3F04383-C192-4134-B9C0-857F24185320}" dt="2023-10-09T18:28:44.228" v="8391" actId="20577"/>
          <ac:spMkLst>
            <pc:docMk/>
            <pc:sldMk cId="3935119100" sldId="267"/>
            <ac:spMk id="5" creationId="{00000000-0000-0000-0000-000000000000}"/>
          </ac:spMkLst>
        </pc:spChg>
        <pc:picChg chg="mod">
          <ac:chgData name="Marco T" userId="2840c9779a16855b" providerId="LiveId" clId="{A3F04383-C192-4134-B9C0-857F24185320}" dt="2023-10-09T18:35:03.544" v="8511" actId="1038"/>
          <ac:picMkLst>
            <pc:docMk/>
            <pc:sldMk cId="3935119100" sldId="267"/>
            <ac:picMk id="6" creationId="{00000000-0000-0000-0000-000000000000}"/>
          </ac:picMkLst>
        </pc:picChg>
      </pc:sldChg>
      <pc:sldChg chg="modSp mod modNotes modNotesTx">
        <pc:chgData name="Marco T" userId="2840c9779a16855b" providerId="LiveId" clId="{A3F04383-C192-4134-B9C0-857F24185320}" dt="2023-10-11T21:53:00.337" v="9932" actId="6549"/>
        <pc:sldMkLst>
          <pc:docMk/>
          <pc:sldMk cId="1778692277" sldId="268"/>
        </pc:sldMkLst>
        <pc:spChg chg="mod">
          <ac:chgData name="Marco T" userId="2840c9779a16855b" providerId="LiveId" clId="{A3F04383-C192-4134-B9C0-857F24185320}" dt="2023-10-10T22:11:22.010" v="8894" actId="404"/>
          <ac:spMkLst>
            <pc:docMk/>
            <pc:sldMk cId="1778692277" sldId="268"/>
            <ac:spMk id="2" creationId="{00000000-0000-0000-0000-000000000000}"/>
          </ac:spMkLst>
        </pc:spChg>
      </pc:sldChg>
      <pc:sldChg chg="modSp mod modNotes modNotesTx">
        <pc:chgData name="Marco T" userId="2840c9779a16855b" providerId="LiveId" clId="{A3F04383-C192-4134-B9C0-857F24185320}" dt="2023-09-14T20:19:06.277" v="1618" actId="6549"/>
        <pc:sldMkLst>
          <pc:docMk/>
          <pc:sldMk cId="132765114" sldId="272"/>
        </pc:sldMkLst>
        <pc:spChg chg="mod">
          <ac:chgData name="Marco T" userId="2840c9779a16855b" providerId="LiveId" clId="{A3F04383-C192-4134-B9C0-857F24185320}" dt="2023-09-14T19:51:55.797" v="1122" actId="20577"/>
          <ac:spMkLst>
            <pc:docMk/>
            <pc:sldMk cId="132765114" sldId="272"/>
            <ac:spMk id="2" creationId="{00000000-0000-0000-0000-000000000000}"/>
          </ac:spMkLst>
        </pc:spChg>
        <pc:spChg chg="mod">
          <ac:chgData name="Marco T" userId="2840c9779a16855b" providerId="LiveId" clId="{A3F04383-C192-4134-B9C0-857F24185320}" dt="2023-09-14T20:18:56.401" v="1608" actId="20577"/>
          <ac:spMkLst>
            <pc:docMk/>
            <pc:sldMk cId="132765114" sldId="272"/>
            <ac:spMk id="3" creationId="{00000000-0000-0000-0000-000000000000}"/>
          </ac:spMkLst>
        </pc:spChg>
      </pc:sldChg>
      <pc:sldChg chg="modSp mod modNotes modNotesTx">
        <pc:chgData name="Marco T" userId="2840c9779a16855b" providerId="LiveId" clId="{A3F04383-C192-4134-B9C0-857F24185320}" dt="2023-09-14T23:58:59.093" v="2377" actId="6549"/>
        <pc:sldMkLst>
          <pc:docMk/>
          <pc:sldMk cId="2983553363" sldId="273"/>
        </pc:sldMkLst>
        <pc:spChg chg="mod">
          <ac:chgData name="Marco T" userId="2840c9779a16855b" providerId="LiveId" clId="{A3F04383-C192-4134-B9C0-857F24185320}" dt="2023-09-14T20:15:17.926" v="1559" actId="20577"/>
          <ac:spMkLst>
            <pc:docMk/>
            <pc:sldMk cId="2983553363" sldId="273"/>
            <ac:spMk id="2" creationId="{00000000-0000-0000-0000-000000000000}"/>
          </ac:spMkLst>
        </pc:spChg>
        <pc:spChg chg="mod">
          <ac:chgData name="Marco T" userId="2840c9779a16855b" providerId="LiveId" clId="{A3F04383-C192-4134-B9C0-857F24185320}" dt="2023-09-14T23:58:59.093" v="2377" actId="6549"/>
          <ac:spMkLst>
            <pc:docMk/>
            <pc:sldMk cId="2983553363" sldId="273"/>
            <ac:spMk id="3" creationId="{00000000-0000-0000-0000-000000000000}"/>
          </ac:spMkLst>
        </pc:spChg>
      </pc:sldChg>
      <pc:sldChg chg="modSp mod modNotes modNotesTx">
        <pc:chgData name="Marco T" userId="2840c9779a16855b" providerId="LiveId" clId="{A3F04383-C192-4134-B9C0-857F24185320}" dt="2023-09-15T00:08:44.521" v="2526" actId="6549"/>
        <pc:sldMkLst>
          <pc:docMk/>
          <pc:sldMk cId="1706970609" sldId="274"/>
        </pc:sldMkLst>
        <pc:spChg chg="mod">
          <ac:chgData name="Marco T" userId="2840c9779a16855b" providerId="LiveId" clId="{A3F04383-C192-4134-B9C0-857F24185320}" dt="2023-09-14T20:56:22.740" v="2365" actId="6549"/>
          <ac:spMkLst>
            <pc:docMk/>
            <pc:sldMk cId="1706970609" sldId="274"/>
            <ac:spMk id="2" creationId="{00000000-0000-0000-0000-000000000000}"/>
          </ac:spMkLst>
        </pc:spChg>
        <pc:spChg chg="mod">
          <ac:chgData name="Marco T" userId="2840c9779a16855b" providerId="LiveId" clId="{A3F04383-C192-4134-B9C0-857F24185320}" dt="2023-09-15T00:01:47.144" v="2395"/>
          <ac:spMkLst>
            <pc:docMk/>
            <pc:sldMk cId="1706970609" sldId="274"/>
            <ac:spMk id="3" creationId="{00000000-0000-0000-0000-000000000000}"/>
          </ac:spMkLst>
        </pc:spChg>
      </pc:sldChg>
      <pc:sldChg chg="modSp mod modNotes modNotesTx">
        <pc:chgData name="Marco T" userId="2840c9779a16855b" providerId="LiveId" clId="{A3F04383-C192-4134-B9C0-857F24185320}" dt="2023-10-11T21:55:31.388" v="9972" actId="20577"/>
        <pc:sldMkLst>
          <pc:docMk/>
          <pc:sldMk cId="2365832741" sldId="275"/>
        </pc:sldMkLst>
        <pc:spChg chg="mod">
          <ac:chgData name="Marco T" userId="2840c9779a16855b" providerId="LiveId" clId="{A3F04383-C192-4134-B9C0-857F24185320}" dt="2023-09-19T19:54:54.144" v="4637" actId="20577"/>
          <ac:spMkLst>
            <pc:docMk/>
            <pc:sldMk cId="2365832741" sldId="275"/>
            <ac:spMk id="2" creationId="{00000000-0000-0000-0000-000000000000}"/>
          </ac:spMkLst>
        </pc:spChg>
        <pc:spChg chg="mod">
          <ac:chgData name="Marco T" userId="2840c9779a16855b" providerId="LiveId" clId="{A3F04383-C192-4134-B9C0-857F24185320}" dt="2023-09-19T20:01:11.393" v="4730" actId="20577"/>
          <ac:spMkLst>
            <pc:docMk/>
            <pc:sldMk cId="2365832741" sldId="275"/>
            <ac:spMk id="3" creationId="{00000000-0000-0000-0000-000000000000}"/>
          </ac:spMkLst>
        </pc:spChg>
      </pc:sldChg>
      <pc:sldChg chg="modSp mod modNotes modNotesTx">
        <pc:chgData name="Marco T" userId="2840c9779a16855b" providerId="LiveId" clId="{A3F04383-C192-4134-B9C0-857F24185320}" dt="2023-09-19T21:35:43.150" v="5052" actId="6549"/>
        <pc:sldMkLst>
          <pc:docMk/>
          <pc:sldMk cId="1528219739" sldId="277"/>
        </pc:sldMkLst>
        <pc:spChg chg="mod">
          <ac:chgData name="Marco T" userId="2840c9779a16855b" providerId="LiveId" clId="{A3F04383-C192-4134-B9C0-857F24185320}" dt="2023-09-19T21:31:53.047" v="4960" actId="27636"/>
          <ac:spMkLst>
            <pc:docMk/>
            <pc:sldMk cId="1528219739" sldId="277"/>
            <ac:spMk id="2" creationId="{00000000-0000-0000-0000-000000000000}"/>
          </ac:spMkLst>
        </pc:spChg>
        <pc:spChg chg="mod ord">
          <ac:chgData name="Marco T" userId="2840c9779a16855b" providerId="LiveId" clId="{A3F04383-C192-4134-B9C0-857F24185320}" dt="2023-09-19T21:34:23.837" v="4993" actId="20577"/>
          <ac:spMkLst>
            <pc:docMk/>
            <pc:sldMk cId="1528219739" sldId="277"/>
            <ac:spMk id="3" creationId="{00000000-0000-0000-0000-000000000000}"/>
          </ac:spMkLst>
        </pc:spChg>
        <pc:picChg chg="mod">
          <ac:chgData name="Marco T" userId="2840c9779a16855b" providerId="LiveId" clId="{A3F04383-C192-4134-B9C0-857F24185320}" dt="2023-09-19T21:33:52.980" v="4980" actId="1035"/>
          <ac:picMkLst>
            <pc:docMk/>
            <pc:sldMk cId="1528219739" sldId="277"/>
            <ac:picMk id="6" creationId="{00000000-0000-0000-0000-000000000000}"/>
          </ac:picMkLst>
        </pc:picChg>
      </pc:sldChg>
      <pc:sldChg chg="modSp mod modNotes modNotesTx">
        <pc:chgData name="Marco T" userId="2840c9779a16855b" providerId="LiveId" clId="{A3F04383-C192-4134-B9C0-857F24185320}" dt="2023-09-15T00:56:58.879" v="2881" actId="1036"/>
        <pc:sldMkLst>
          <pc:docMk/>
          <pc:sldMk cId="2781083169" sldId="278"/>
        </pc:sldMkLst>
        <pc:spChg chg="mod">
          <ac:chgData name="Marco T" userId="2840c9779a16855b" providerId="LiveId" clId="{A3F04383-C192-4134-B9C0-857F24185320}" dt="2023-09-15T00:19:26.385" v="2742" actId="6549"/>
          <ac:spMkLst>
            <pc:docMk/>
            <pc:sldMk cId="2781083169" sldId="278"/>
            <ac:spMk id="2" creationId="{00000000-0000-0000-0000-000000000000}"/>
          </ac:spMkLst>
        </pc:spChg>
        <pc:spChg chg="mod ord">
          <ac:chgData name="Marco T" userId="2840c9779a16855b" providerId="LiveId" clId="{A3F04383-C192-4134-B9C0-857F24185320}" dt="2023-09-15T00:56:58.879" v="2881" actId="1036"/>
          <ac:spMkLst>
            <pc:docMk/>
            <pc:sldMk cId="2781083169" sldId="278"/>
            <ac:spMk id="3" creationId="{00000000-0000-0000-0000-000000000000}"/>
          </ac:spMkLst>
        </pc:spChg>
        <pc:picChg chg="mod">
          <ac:chgData name="Marco T" userId="2840c9779a16855b" providerId="LiveId" clId="{A3F04383-C192-4134-B9C0-857F24185320}" dt="2023-09-15T00:53:58.319" v="2797" actId="1035"/>
          <ac:picMkLst>
            <pc:docMk/>
            <pc:sldMk cId="2781083169" sldId="278"/>
            <ac:picMk id="6" creationId="{00000000-0000-0000-0000-000000000000}"/>
          </ac:picMkLst>
        </pc:picChg>
      </pc:sldChg>
      <pc:sldChg chg="modSp mod modNotes modNotesTx">
        <pc:chgData name="Marco T" userId="2840c9779a16855b" providerId="LiveId" clId="{A3F04383-C192-4134-B9C0-857F24185320}" dt="2023-09-14T19:43:29.808" v="986" actId="790"/>
        <pc:sldMkLst>
          <pc:docMk/>
          <pc:sldMk cId="3633539125" sldId="281"/>
        </pc:sldMkLst>
        <pc:spChg chg="mod">
          <ac:chgData name="Marco T" userId="2840c9779a16855b" providerId="LiveId" clId="{A3F04383-C192-4134-B9C0-857F24185320}" dt="2023-09-12T01:07:10.915" v="817" actId="113"/>
          <ac:spMkLst>
            <pc:docMk/>
            <pc:sldMk cId="3633539125" sldId="281"/>
            <ac:spMk id="2" creationId="{00000000-0000-0000-0000-000000000000}"/>
          </ac:spMkLst>
        </pc:spChg>
        <pc:spChg chg="mod">
          <ac:chgData name="Marco T" userId="2840c9779a16855b" providerId="LiveId" clId="{A3F04383-C192-4134-B9C0-857F24185320}" dt="2023-09-14T19:43:29.808" v="986" actId="790"/>
          <ac:spMkLst>
            <pc:docMk/>
            <pc:sldMk cId="3633539125" sldId="281"/>
            <ac:spMk id="3" creationId="{00000000-0000-0000-0000-000000000000}"/>
          </ac:spMkLst>
        </pc:spChg>
        <pc:picChg chg="mod">
          <ac:chgData name="Marco T" userId="2840c9779a16855b" providerId="LiveId" clId="{A3F04383-C192-4134-B9C0-857F24185320}" dt="2023-09-12T01:04:39.120" v="765" actId="1076"/>
          <ac:picMkLst>
            <pc:docMk/>
            <pc:sldMk cId="3633539125" sldId="281"/>
            <ac:picMk id="7" creationId="{00000000-0000-0000-0000-000000000000}"/>
          </ac:picMkLst>
        </pc:picChg>
      </pc:sldChg>
      <pc:sldChg chg="modSp mod modNotes modNotesTx">
        <pc:chgData name="Marco T" userId="2840c9779a16855b" providerId="LiveId" clId="{A3F04383-C192-4134-B9C0-857F24185320}" dt="2023-09-14T20:44:33.537" v="2009" actId="20577"/>
        <pc:sldMkLst>
          <pc:docMk/>
          <pc:sldMk cId="4058514416" sldId="282"/>
        </pc:sldMkLst>
        <pc:spChg chg="mod">
          <ac:chgData name="Marco T" userId="2840c9779a16855b" providerId="LiveId" clId="{A3F04383-C192-4134-B9C0-857F24185320}" dt="2023-09-14T20:15:42.666" v="1562" actId="20577"/>
          <ac:spMkLst>
            <pc:docMk/>
            <pc:sldMk cId="4058514416" sldId="282"/>
            <ac:spMk id="2" creationId="{00000000-0000-0000-0000-000000000000}"/>
          </ac:spMkLst>
        </pc:spChg>
        <pc:spChg chg="mod">
          <ac:chgData name="Marco T" userId="2840c9779a16855b" providerId="LiveId" clId="{A3F04383-C192-4134-B9C0-857F24185320}" dt="2023-09-14T20:44:33.537" v="2009" actId="20577"/>
          <ac:spMkLst>
            <pc:docMk/>
            <pc:sldMk cId="4058514416" sldId="282"/>
            <ac:spMk id="3" creationId="{00000000-0000-0000-0000-000000000000}"/>
          </ac:spMkLst>
        </pc:spChg>
        <pc:picChg chg="mod">
          <ac:chgData name="Marco T" userId="2840c9779a16855b" providerId="LiveId" clId="{A3F04383-C192-4134-B9C0-857F24185320}" dt="2023-09-14T20:25:55.674" v="1928" actId="14100"/>
          <ac:picMkLst>
            <pc:docMk/>
            <pc:sldMk cId="4058514416" sldId="282"/>
            <ac:picMk id="4" creationId="{00000000-0000-0000-0000-000000000000}"/>
          </ac:picMkLst>
        </pc:picChg>
      </pc:sldChg>
      <pc:sldChg chg="modSp mod modNotes modNotesTx">
        <pc:chgData name="Marco T" userId="2840c9779a16855b" providerId="LiveId" clId="{A3F04383-C192-4134-B9C0-857F24185320}" dt="2023-09-14T20:53:51.901" v="2330" actId="6549"/>
        <pc:sldMkLst>
          <pc:docMk/>
          <pc:sldMk cId="3912808215" sldId="283"/>
        </pc:sldMkLst>
        <pc:spChg chg="mod">
          <ac:chgData name="Marco T" userId="2840c9779a16855b" providerId="LiveId" clId="{A3F04383-C192-4134-B9C0-857F24185320}" dt="2023-09-14T20:15:51.619" v="1565" actId="20577"/>
          <ac:spMkLst>
            <pc:docMk/>
            <pc:sldMk cId="3912808215" sldId="283"/>
            <ac:spMk id="2" creationId="{00000000-0000-0000-0000-000000000000}"/>
          </ac:spMkLst>
        </pc:spChg>
        <pc:spChg chg="mod">
          <ac:chgData name="Marco T" userId="2840c9779a16855b" providerId="LiveId" clId="{A3F04383-C192-4134-B9C0-857F24185320}" dt="2023-09-14T20:47:23.902" v="2131" actId="1035"/>
          <ac:spMkLst>
            <pc:docMk/>
            <pc:sldMk cId="3912808215" sldId="283"/>
            <ac:spMk id="3" creationId="{00000000-0000-0000-0000-000000000000}"/>
          </ac:spMkLst>
        </pc:spChg>
        <pc:picChg chg="mod">
          <ac:chgData name="Marco T" userId="2840c9779a16855b" providerId="LiveId" clId="{A3F04383-C192-4134-B9C0-857F24185320}" dt="2023-09-14T20:47:26.365" v="2133" actId="1036"/>
          <ac:picMkLst>
            <pc:docMk/>
            <pc:sldMk cId="3912808215" sldId="283"/>
            <ac:picMk id="6" creationId="{00000000-0000-0000-0000-000000000000}"/>
          </ac:picMkLst>
        </pc:picChg>
      </pc:sldChg>
      <pc:sldChg chg="modSp mod modNotes modNotesTx">
        <pc:chgData name="Marco T" userId="2840c9779a16855b" providerId="LiveId" clId="{A3F04383-C192-4134-B9C0-857F24185320}" dt="2023-09-15T00:18:33.903" v="2735" actId="6549"/>
        <pc:sldMkLst>
          <pc:docMk/>
          <pc:sldMk cId="969963731" sldId="284"/>
        </pc:sldMkLst>
        <pc:spChg chg="mod">
          <ac:chgData name="Marco T" userId="2840c9779a16855b" providerId="LiveId" clId="{A3F04383-C192-4134-B9C0-857F24185320}" dt="2023-09-14T20:56:15.983" v="2363" actId="20577"/>
          <ac:spMkLst>
            <pc:docMk/>
            <pc:sldMk cId="969963731" sldId="284"/>
            <ac:spMk id="2" creationId="{00000000-0000-0000-0000-000000000000}"/>
          </ac:spMkLst>
        </pc:spChg>
        <pc:spChg chg="mod">
          <ac:chgData name="Marco T" userId="2840c9779a16855b" providerId="LiveId" clId="{A3F04383-C192-4134-B9C0-857F24185320}" dt="2023-09-15T00:16:36.256" v="2696" actId="27636"/>
          <ac:spMkLst>
            <pc:docMk/>
            <pc:sldMk cId="969963731" sldId="284"/>
            <ac:spMk id="3" creationId="{00000000-0000-0000-0000-000000000000}"/>
          </ac:spMkLst>
        </pc:spChg>
      </pc:sldChg>
      <pc:sldChg chg="modSp mod modNotes modNotesTx">
        <pc:chgData name="Marco T" userId="2840c9779a16855b" providerId="LiveId" clId="{A3F04383-C192-4134-B9C0-857F24185320}" dt="2023-09-15T00:11:00.180" v="2597" actId="6549"/>
        <pc:sldMkLst>
          <pc:docMk/>
          <pc:sldMk cId="67888447" sldId="285"/>
        </pc:sldMkLst>
        <pc:spChg chg="mod">
          <ac:chgData name="Marco T" userId="2840c9779a16855b" providerId="LiveId" clId="{A3F04383-C192-4134-B9C0-857F24185320}" dt="2023-09-14T20:55:42.831" v="2353" actId="20577"/>
          <ac:spMkLst>
            <pc:docMk/>
            <pc:sldMk cId="67888447" sldId="285"/>
            <ac:spMk id="2" creationId="{00000000-0000-0000-0000-000000000000}"/>
          </ac:spMkLst>
        </pc:spChg>
        <pc:spChg chg="mod">
          <ac:chgData name="Marco T" userId="2840c9779a16855b" providerId="LiveId" clId="{A3F04383-C192-4134-B9C0-857F24185320}" dt="2023-09-15T00:10:07.062" v="2577" actId="20577"/>
          <ac:spMkLst>
            <pc:docMk/>
            <pc:sldMk cId="67888447" sldId="285"/>
            <ac:spMk id="3" creationId="{00000000-0000-0000-0000-000000000000}"/>
          </ac:spMkLst>
        </pc:spChg>
      </pc:sldChg>
      <pc:sldChg chg="modSp mod modNotes modNotesTx">
        <pc:chgData name="Marco T" userId="2840c9779a16855b" providerId="LiveId" clId="{A3F04383-C192-4134-B9C0-857F24185320}" dt="2023-09-14T20:10:40.463" v="1466" actId="6549"/>
        <pc:sldMkLst>
          <pc:docMk/>
          <pc:sldMk cId="3867556728" sldId="286"/>
        </pc:sldMkLst>
        <pc:spChg chg="mod">
          <ac:chgData name="Marco T" userId="2840c9779a16855b" providerId="LiveId" clId="{A3F04383-C192-4134-B9C0-857F24185320}" dt="2023-09-14T19:56:59.770" v="1275" actId="404"/>
          <ac:spMkLst>
            <pc:docMk/>
            <pc:sldMk cId="3867556728" sldId="286"/>
            <ac:spMk id="2" creationId="{00000000-0000-0000-0000-000000000000}"/>
          </ac:spMkLst>
        </pc:spChg>
        <pc:spChg chg="mod">
          <ac:chgData name="Marco T" userId="2840c9779a16855b" providerId="LiveId" clId="{A3F04383-C192-4134-B9C0-857F24185320}" dt="2023-09-14T20:08:04.069" v="1435"/>
          <ac:spMkLst>
            <pc:docMk/>
            <pc:sldMk cId="3867556728" sldId="286"/>
            <ac:spMk id="8" creationId="{00000000-0000-0000-0000-000000000000}"/>
          </ac:spMkLst>
        </pc:spChg>
        <pc:spChg chg="mod">
          <ac:chgData name="Marco T" userId="2840c9779a16855b" providerId="LiveId" clId="{A3F04383-C192-4134-B9C0-857F24185320}" dt="2023-09-14T20:07:56.075" v="1434" actId="6549"/>
          <ac:spMkLst>
            <pc:docMk/>
            <pc:sldMk cId="3867556728" sldId="286"/>
            <ac:spMk id="9" creationId="{00000000-0000-0000-0000-000000000000}"/>
          </ac:spMkLst>
        </pc:spChg>
        <pc:spChg chg="mod">
          <ac:chgData name="Marco T" userId="2840c9779a16855b" providerId="LiveId" clId="{A3F04383-C192-4134-B9C0-857F24185320}" dt="2023-09-14T20:03:56.747" v="1301" actId="1037"/>
          <ac:spMkLst>
            <pc:docMk/>
            <pc:sldMk cId="3867556728" sldId="286"/>
            <ac:spMk id="11" creationId="{00000000-0000-0000-0000-000000000000}"/>
          </ac:spMkLst>
        </pc:spChg>
        <pc:spChg chg="mod">
          <ac:chgData name="Marco T" userId="2840c9779a16855b" providerId="LiveId" clId="{A3F04383-C192-4134-B9C0-857F24185320}" dt="2023-09-14T20:04:14.684" v="1322" actId="1035"/>
          <ac:spMkLst>
            <pc:docMk/>
            <pc:sldMk cId="3867556728" sldId="286"/>
            <ac:spMk id="12" creationId="{00000000-0000-0000-0000-000000000000}"/>
          </ac:spMkLst>
        </pc:spChg>
        <pc:spChg chg="mod">
          <ac:chgData name="Marco T" userId="2840c9779a16855b" providerId="LiveId" clId="{A3F04383-C192-4134-B9C0-857F24185320}" dt="2023-09-14T20:05:53.426" v="1371" actId="1038"/>
          <ac:spMkLst>
            <pc:docMk/>
            <pc:sldMk cId="3867556728" sldId="286"/>
            <ac:spMk id="16" creationId="{00000000-0000-0000-0000-000000000000}"/>
          </ac:spMkLst>
        </pc:spChg>
      </pc:sldChg>
      <pc:sldChg chg="modSp mod modNotes modNotesTx">
        <pc:chgData name="Marco T" userId="2840c9779a16855b" providerId="LiveId" clId="{A3F04383-C192-4134-B9C0-857F24185320}" dt="2023-09-20T00:25:02.641" v="5309" actId="20577"/>
        <pc:sldMkLst>
          <pc:docMk/>
          <pc:sldMk cId="551517627" sldId="287"/>
        </pc:sldMkLst>
        <pc:spChg chg="mod">
          <ac:chgData name="Marco T" userId="2840c9779a16855b" providerId="LiveId" clId="{A3F04383-C192-4134-B9C0-857F24185320}" dt="2023-09-19T21:43:43.798" v="5160" actId="20577"/>
          <ac:spMkLst>
            <pc:docMk/>
            <pc:sldMk cId="551517627" sldId="287"/>
            <ac:spMk id="2" creationId="{00000000-0000-0000-0000-000000000000}"/>
          </ac:spMkLst>
        </pc:spChg>
        <pc:spChg chg="mod">
          <ac:chgData name="Marco T" userId="2840c9779a16855b" providerId="LiveId" clId="{A3F04383-C192-4134-B9C0-857F24185320}" dt="2023-09-20T00:25:02.641" v="5309" actId="20577"/>
          <ac:spMkLst>
            <pc:docMk/>
            <pc:sldMk cId="551517627" sldId="287"/>
            <ac:spMk id="3" creationId="{00000000-0000-0000-0000-000000000000}"/>
          </ac:spMkLst>
        </pc:spChg>
      </pc:sldChg>
      <pc:sldChg chg="modSp mod modNotes modNotesTx">
        <pc:chgData name="Marco T" userId="2840c9779a16855b" providerId="LiveId" clId="{A3F04383-C192-4134-B9C0-857F24185320}" dt="2023-09-15T01:03:22.850" v="2938" actId="20577"/>
        <pc:sldMkLst>
          <pc:docMk/>
          <pc:sldMk cId="567324127" sldId="288"/>
        </pc:sldMkLst>
        <pc:spChg chg="mod">
          <ac:chgData name="Marco T" userId="2840c9779a16855b" providerId="LiveId" clId="{A3F04383-C192-4134-B9C0-857F24185320}" dt="2023-09-15T00:57:35.981" v="2886" actId="20577"/>
          <ac:spMkLst>
            <pc:docMk/>
            <pc:sldMk cId="567324127" sldId="288"/>
            <ac:spMk id="2" creationId="{00000000-0000-0000-0000-000000000000}"/>
          </ac:spMkLst>
        </pc:spChg>
        <pc:spChg chg="mod">
          <ac:chgData name="Marco T" userId="2840c9779a16855b" providerId="LiveId" clId="{A3F04383-C192-4134-B9C0-857F24185320}" dt="2023-09-15T01:01:49.966" v="2918"/>
          <ac:spMkLst>
            <pc:docMk/>
            <pc:sldMk cId="567324127" sldId="288"/>
            <ac:spMk id="3" creationId="{00000000-0000-0000-0000-000000000000}"/>
          </ac:spMkLst>
        </pc:spChg>
      </pc:sldChg>
      <pc:sldChg chg="modSp mod modNotes modNotesTx">
        <pc:chgData name="Marco T" userId="2840c9779a16855b" providerId="LiveId" clId="{A3F04383-C192-4134-B9C0-857F24185320}" dt="2023-09-19T19:44:36.417" v="4436" actId="114"/>
        <pc:sldMkLst>
          <pc:docMk/>
          <pc:sldMk cId="1150652673" sldId="289"/>
        </pc:sldMkLst>
        <pc:spChg chg="mod">
          <ac:chgData name="Marco T" userId="2840c9779a16855b" providerId="LiveId" clId="{A3F04383-C192-4134-B9C0-857F24185320}" dt="2023-09-19T18:25:10.188" v="3806" actId="20577"/>
          <ac:spMkLst>
            <pc:docMk/>
            <pc:sldMk cId="1150652673" sldId="289"/>
            <ac:spMk id="2" creationId="{00000000-0000-0000-0000-000000000000}"/>
          </ac:spMkLst>
        </pc:spChg>
        <pc:spChg chg="mod">
          <ac:chgData name="Marco T" userId="2840c9779a16855b" providerId="LiveId" clId="{A3F04383-C192-4134-B9C0-857F24185320}" dt="2023-09-19T19:44:15.904" v="4434" actId="20577"/>
          <ac:spMkLst>
            <pc:docMk/>
            <pc:sldMk cId="1150652673" sldId="289"/>
            <ac:spMk id="3" creationId="{00000000-0000-0000-0000-000000000000}"/>
          </ac:spMkLst>
        </pc:spChg>
      </pc:sldChg>
      <pc:sldChg chg="modSp mod modNotes modNotesTx">
        <pc:chgData name="Marco T" userId="2840c9779a16855b" providerId="LiveId" clId="{A3F04383-C192-4134-B9C0-857F24185320}" dt="2023-09-15T01:19:42.667" v="3210" actId="6549"/>
        <pc:sldMkLst>
          <pc:docMk/>
          <pc:sldMk cId="3111432820" sldId="292"/>
        </pc:sldMkLst>
        <pc:spChg chg="mod">
          <ac:chgData name="Marco T" userId="2840c9779a16855b" providerId="LiveId" clId="{A3F04383-C192-4134-B9C0-857F24185320}" dt="2023-09-15T00:58:26.757" v="2898" actId="20577"/>
          <ac:spMkLst>
            <pc:docMk/>
            <pc:sldMk cId="3111432820" sldId="292"/>
            <ac:spMk id="2" creationId="{00000000-0000-0000-0000-000000000000}"/>
          </ac:spMkLst>
        </pc:spChg>
        <pc:spChg chg="mod">
          <ac:chgData name="Marco T" userId="2840c9779a16855b" providerId="LiveId" clId="{A3F04383-C192-4134-B9C0-857F24185320}" dt="2023-09-15T01:19:10.003" v="3209" actId="20577"/>
          <ac:spMkLst>
            <pc:docMk/>
            <pc:sldMk cId="3111432820" sldId="292"/>
            <ac:spMk id="3" creationId="{00000000-0000-0000-0000-000000000000}"/>
          </ac:spMkLst>
        </pc:spChg>
        <pc:picChg chg="mod">
          <ac:chgData name="Marco T" userId="2840c9779a16855b" providerId="LiveId" clId="{A3F04383-C192-4134-B9C0-857F24185320}" dt="2023-09-15T01:15:34.815" v="3188" actId="1076"/>
          <ac:picMkLst>
            <pc:docMk/>
            <pc:sldMk cId="3111432820" sldId="292"/>
            <ac:picMk id="6" creationId="{00000000-0000-0000-0000-000000000000}"/>
          </ac:picMkLst>
        </pc:picChg>
      </pc:sldChg>
      <pc:sldChg chg="modSp mod modNotes modNotesTx">
        <pc:chgData name="Marco T" userId="2840c9779a16855b" providerId="LiveId" clId="{A3F04383-C192-4134-B9C0-857F24185320}" dt="2023-09-19T18:15:31.778" v="3623"/>
        <pc:sldMkLst>
          <pc:docMk/>
          <pc:sldMk cId="3491622952" sldId="293"/>
        </pc:sldMkLst>
        <pc:spChg chg="mod">
          <ac:chgData name="Marco T" userId="2840c9779a16855b" providerId="LiveId" clId="{A3F04383-C192-4134-B9C0-857F24185320}" dt="2023-09-19T17:58:33.926" v="3277" actId="20577"/>
          <ac:spMkLst>
            <pc:docMk/>
            <pc:sldMk cId="3491622952" sldId="293"/>
            <ac:spMk id="2" creationId="{00000000-0000-0000-0000-000000000000}"/>
          </ac:spMkLst>
        </pc:spChg>
        <pc:spChg chg="mod">
          <ac:chgData name="Marco T" userId="2840c9779a16855b" providerId="LiveId" clId="{A3F04383-C192-4134-B9C0-857F24185320}" dt="2023-09-19T18:10:51.485" v="3538" actId="20577"/>
          <ac:spMkLst>
            <pc:docMk/>
            <pc:sldMk cId="3491622952" sldId="293"/>
            <ac:spMk id="3" creationId="{00000000-0000-0000-0000-000000000000}"/>
          </ac:spMkLst>
        </pc:spChg>
      </pc:sldChg>
      <pc:sldChg chg="modSp mod modNotes modNotesTx">
        <pc:chgData name="Marco T" userId="2840c9779a16855b" providerId="LiveId" clId="{A3F04383-C192-4134-B9C0-857F24185320}" dt="2023-09-26T01:48:09.512" v="6077" actId="20577"/>
        <pc:sldMkLst>
          <pc:docMk/>
          <pc:sldMk cId="1362916160" sldId="296"/>
        </pc:sldMkLst>
        <pc:spChg chg="mod">
          <ac:chgData name="Marco T" userId="2840c9779a16855b" providerId="LiveId" clId="{A3F04383-C192-4134-B9C0-857F24185320}" dt="2023-09-26T01:43:31.786" v="5954" actId="403"/>
          <ac:spMkLst>
            <pc:docMk/>
            <pc:sldMk cId="1362916160" sldId="296"/>
            <ac:spMk id="2" creationId="{00000000-0000-0000-0000-000000000000}"/>
          </ac:spMkLst>
        </pc:spChg>
        <pc:spChg chg="mod">
          <ac:chgData name="Marco T" userId="2840c9779a16855b" providerId="LiveId" clId="{A3F04383-C192-4134-B9C0-857F24185320}" dt="2023-09-26T01:47:15.769" v="6068" actId="20577"/>
          <ac:spMkLst>
            <pc:docMk/>
            <pc:sldMk cId="1362916160" sldId="296"/>
            <ac:spMk id="3" creationId="{00000000-0000-0000-0000-000000000000}"/>
          </ac:spMkLst>
        </pc:spChg>
      </pc:sldChg>
      <pc:sldChg chg="modSp mod modNotes modNotesTx">
        <pc:chgData name="Marco T" userId="2840c9779a16855b" providerId="LiveId" clId="{A3F04383-C192-4134-B9C0-857F24185320}" dt="2023-10-04T00:41:44.377" v="7744" actId="6549"/>
        <pc:sldMkLst>
          <pc:docMk/>
          <pc:sldMk cId="2401438851" sldId="297"/>
        </pc:sldMkLst>
        <pc:spChg chg="mod">
          <ac:chgData name="Marco T" userId="2840c9779a16855b" providerId="LiveId" clId="{A3F04383-C192-4134-B9C0-857F24185320}" dt="2023-09-27T02:07:27.425" v="6537" actId="20577"/>
          <ac:spMkLst>
            <pc:docMk/>
            <pc:sldMk cId="2401438851" sldId="297"/>
            <ac:spMk id="2" creationId="{00000000-0000-0000-0000-000000000000}"/>
          </ac:spMkLst>
        </pc:spChg>
        <pc:spChg chg="mod">
          <ac:chgData name="Marco T" userId="2840c9779a16855b" providerId="LiveId" clId="{A3F04383-C192-4134-B9C0-857F24185320}" dt="2023-09-27T02:12:10.664" v="6745" actId="6549"/>
          <ac:spMkLst>
            <pc:docMk/>
            <pc:sldMk cId="2401438851" sldId="297"/>
            <ac:spMk id="3" creationId="{00000000-0000-0000-0000-000000000000}"/>
          </ac:spMkLst>
        </pc:spChg>
        <pc:picChg chg="mod">
          <ac:chgData name="Marco T" userId="2840c9779a16855b" providerId="LiveId" clId="{A3F04383-C192-4134-B9C0-857F24185320}" dt="2023-09-27T02:12:16.999" v="6749" actId="1037"/>
          <ac:picMkLst>
            <pc:docMk/>
            <pc:sldMk cId="2401438851" sldId="297"/>
            <ac:picMk id="5" creationId="{00000000-0000-0000-0000-000000000000}"/>
          </ac:picMkLst>
        </pc:picChg>
      </pc:sldChg>
      <pc:sldChg chg="modSp mod modNotes modNotesTx">
        <pc:chgData name="Marco T" userId="2840c9779a16855b" providerId="LiveId" clId="{A3F04383-C192-4134-B9C0-857F24185320}" dt="2023-10-04T00:44:26.178" v="7759" actId="6549"/>
        <pc:sldMkLst>
          <pc:docMk/>
          <pc:sldMk cId="2985194916" sldId="298"/>
        </pc:sldMkLst>
        <pc:spChg chg="mod">
          <ac:chgData name="Marco T" userId="2840c9779a16855b" providerId="LiveId" clId="{A3F04383-C192-4134-B9C0-857F24185320}" dt="2023-10-04T00:34:17.907" v="7516" actId="403"/>
          <ac:spMkLst>
            <pc:docMk/>
            <pc:sldMk cId="2985194916" sldId="298"/>
            <ac:spMk id="2" creationId="{00000000-0000-0000-0000-000000000000}"/>
          </ac:spMkLst>
        </pc:spChg>
        <pc:spChg chg="mod">
          <ac:chgData name="Marco T" userId="2840c9779a16855b" providerId="LiveId" clId="{A3F04383-C192-4134-B9C0-857F24185320}" dt="2023-10-04T00:36:23.348" v="7656" actId="20577"/>
          <ac:spMkLst>
            <pc:docMk/>
            <pc:sldMk cId="2985194916" sldId="298"/>
            <ac:spMk id="3" creationId="{00000000-0000-0000-0000-000000000000}"/>
          </ac:spMkLst>
        </pc:spChg>
        <pc:picChg chg="mod">
          <ac:chgData name="Marco T" userId="2840c9779a16855b" providerId="LiveId" clId="{A3F04383-C192-4134-B9C0-857F24185320}" dt="2023-10-04T00:36:30.905" v="7666" actId="1038"/>
          <ac:picMkLst>
            <pc:docMk/>
            <pc:sldMk cId="2985194916" sldId="298"/>
            <ac:picMk id="6" creationId="{00000000-0000-0000-0000-000000000000}"/>
          </ac:picMkLst>
        </pc:picChg>
      </pc:sldChg>
      <pc:sldChg chg="modSp mod modNotes modNotesTx">
        <pc:chgData name="Marco T" userId="2840c9779a16855b" providerId="LiveId" clId="{A3F04383-C192-4134-B9C0-857F24185320}" dt="2023-10-04T17:28:58.493" v="8157" actId="20577"/>
        <pc:sldMkLst>
          <pc:docMk/>
          <pc:sldMk cId="2942930515" sldId="299"/>
        </pc:sldMkLst>
        <pc:spChg chg="mod">
          <ac:chgData name="Marco T" userId="2840c9779a16855b" providerId="LiveId" clId="{A3F04383-C192-4134-B9C0-857F24185320}" dt="2023-10-04T01:11:28.503" v="8071"/>
          <ac:spMkLst>
            <pc:docMk/>
            <pc:sldMk cId="2942930515" sldId="299"/>
            <ac:spMk id="3" creationId="{00000000-0000-0000-0000-000000000000}"/>
          </ac:spMkLst>
        </pc:spChg>
      </pc:sldChg>
      <pc:sldChg chg="modSp mod modNotes modNotesTx">
        <pc:chgData name="Marco T" userId="2840c9779a16855b" providerId="LiveId" clId="{A3F04383-C192-4134-B9C0-857F24185320}" dt="2023-09-27T21:39:06.323" v="6913" actId="20577"/>
        <pc:sldMkLst>
          <pc:docMk/>
          <pc:sldMk cId="3808977143" sldId="300"/>
        </pc:sldMkLst>
        <pc:spChg chg="mod">
          <ac:chgData name="Marco T" userId="2840c9779a16855b" providerId="LiveId" clId="{A3F04383-C192-4134-B9C0-857F24185320}" dt="2023-09-27T21:31:50.885" v="6776" actId="6549"/>
          <ac:spMkLst>
            <pc:docMk/>
            <pc:sldMk cId="3808977143" sldId="300"/>
            <ac:spMk id="2" creationId="{00000000-0000-0000-0000-000000000000}"/>
          </ac:spMkLst>
        </pc:spChg>
        <pc:spChg chg="mod">
          <ac:chgData name="Marco T" userId="2840c9779a16855b" providerId="LiveId" clId="{A3F04383-C192-4134-B9C0-857F24185320}" dt="2023-09-27T21:35:00.140" v="6875" actId="20577"/>
          <ac:spMkLst>
            <pc:docMk/>
            <pc:sldMk cId="3808977143" sldId="300"/>
            <ac:spMk id="3" creationId="{00000000-0000-0000-0000-000000000000}"/>
          </ac:spMkLst>
        </pc:spChg>
        <pc:picChg chg="mod">
          <ac:chgData name="Marco T" userId="2840c9779a16855b" providerId="LiveId" clId="{A3F04383-C192-4134-B9C0-857F24185320}" dt="2023-09-27T21:33:25.282" v="6799" actId="1038"/>
          <ac:picMkLst>
            <pc:docMk/>
            <pc:sldMk cId="3808977143" sldId="300"/>
            <ac:picMk id="2051" creationId="{00000000-0000-0000-0000-000000000000}"/>
          </ac:picMkLst>
        </pc:picChg>
      </pc:sldChg>
      <pc:sldChg chg="modSp mod modNotes modNotesTx">
        <pc:chgData name="Marco T" userId="2840c9779a16855b" providerId="LiveId" clId="{A3F04383-C192-4134-B9C0-857F24185320}" dt="2023-10-10T22:07:30.288" v="8865" actId="20577"/>
        <pc:sldMkLst>
          <pc:docMk/>
          <pc:sldMk cId="1643496060" sldId="301"/>
        </pc:sldMkLst>
        <pc:spChg chg="mod">
          <ac:chgData name="Marco T" userId="2840c9779a16855b" providerId="LiveId" clId="{A3F04383-C192-4134-B9C0-857F24185320}" dt="2023-10-10T22:07:12.082" v="8861" actId="255"/>
          <ac:spMkLst>
            <pc:docMk/>
            <pc:sldMk cId="1643496060" sldId="301"/>
            <ac:spMk id="2" creationId="{00000000-0000-0000-0000-000000000000}"/>
          </ac:spMkLst>
        </pc:spChg>
        <pc:spChg chg="mod">
          <ac:chgData name="Marco T" userId="2840c9779a16855b" providerId="LiveId" clId="{A3F04383-C192-4134-B9C0-857F24185320}" dt="2023-10-10T22:07:30.288" v="8865" actId="20577"/>
          <ac:spMkLst>
            <pc:docMk/>
            <pc:sldMk cId="1643496060" sldId="301"/>
            <ac:spMk id="3" creationId="{00000000-0000-0000-0000-000000000000}"/>
          </ac:spMkLst>
        </pc:spChg>
      </pc:sldChg>
      <pc:sldChg chg="modSp mod modNotes modNotesTx">
        <pc:chgData name="Marco T" userId="2840c9779a16855b" providerId="LiveId" clId="{A3F04383-C192-4134-B9C0-857F24185320}" dt="2023-10-04T00:54:41.617" v="7909" actId="20577"/>
        <pc:sldMkLst>
          <pc:docMk/>
          <pc:sldMk cId="1516390249" sldId="303"/>
        </pc:sldMkLst>
        <pc:spChg chg="mod">
          <ac:chgData name="Marco T" userId="2840c9779a16855b" providerId="LiveId" clId="{A3F04383-C192-4134-B9C0-857F24185320}" dt="2023-10-04T00:09:54.612" v="7107" actId="6549"/>
          <ac:spMkLst>
            <pc:docMk/>
            <pc:sldMk cId="1516390249" sldId="303"/>
            <ac:spMk id="2" creationId="{00000000-0000-0000-0000-000000000000}"/>
          </ac:spMkLst>
        </pc:spChg>
        <pc:spChg chg="mod">
          <ac:chgData name="Marco T" userId="2840c9779a16855b" providerId="LiveId" clId="{A3F04383-C192-4134-B9C0-857F24185320}" dt="2023-10-04T00:27:59.876" v="7410" actId="20577"/>
          <ac:spMkLst>
            <pc:docMk/>
            <pc:sldMk cId="1516390249" sldId="303"/>
            <ac:spMk id="3" creationId="{00000000-0000-0000-0000-000000000000}"/>
          </ac:spMkLst>
        </pc:spChg>
        <pc:picChg chg="mod">
          <ac:chgData name="Marco T" userId="2840c9779a16855b" providerId="LiveId" clId="{A3F04383-C192-4134-B9C0-857F24185320}" dt="2023-10-04T00:15:26.827" v="7135" actId="171"/>
          <ac:picMkLst>
            <pc:docMk/>
            <pc:sldMk cId="1516390249" sldId="303"/>
            <ac:picMk id="4098" creationId="{00000000-0000-0000-0000-000000000000}"/>
          </ac:picMkLst>
        </pc:picChg>
      </pc:sldChg>
      <pc:sldChg chg="modSp mod modNotes modNotesTx">
        <pc:chgData name="Marco T" userId="2840c9779a16855b" providerId="LiveId" clId="{A3F04383-C192-4134-B9C0-857F24185320}" dt="2023-10-09T18:41:17.990" v="8661" actId="6549"/>
        <pc:sldMkLst>
          <pc:docMk/>
          <pc:sldMk cId="549769938" sldId="304"/>
        </pc:sldMkLst>
        <pc:spChg chg="mod">
          <ac:chgData name="Marco T" userId="2840c9779a16855b" providerId="LiveId" clId="{A3F04383-C192-4134-B9C0-857F24185320}" dt="2023-10-09T18:33:59.809" v="8475" actId="20577"/>
          <ac:spMkLst>
            <pc:docMk/>
            <pc:sldMk cId="549769938" sldId="304"/>
            <ac:spMk id="2" creationId="{00000000-0000-0000-0000-000000000000}"/>
          </ac:spMkLst>
        </pc:spChg>
        <pc:spChg chg="mod">
          <ac:chgData name="Marco T" userId="2840c9779a16855b" providerId="LiveId" clId="{A3F04383-C192-4134-B9C0-857F24185320}" dt="2023-10-09T18:39:34.721" v="8621" actId="20577"/>
          <ac:spMkLst>
            <pc:docMk/>
            <pc:sldMk cId="549769938" sldId="304"/>
            <ac:spMk id="7" creationId="{00000000-0000-0000-0000-000000000000}"/>
          </ac:spMkLst>
        </pc:spChg>
        <pc:graphicFrameChg chg="mod modGraphic">
          <ac:chgData name="Marco T" userId="2840c9779a16855b" providerId="LiveId" clId="{A3F04383-C192-4134-B9C0-857F24185320}" dt="2023-10-09T18:38:45.308" v="8612"/>
          <ac:graphicFrameMkLst>
            <pc:docMk/>
            <pc:sldMk cId="549769938" sldId="304"/>
            <ac:graphicFrameMk id="6" creationId="{00000000-0000-0000-0000-000000000000}"/>
          </ac:graphicFrameMkLst>
        </pc:graphicFrameChg>
      </pc:sldChg>
      <pc:sldChg chg="modSp mod modNotes modNotesTx">
        <pc:chgData name="Marco T" userId="2840c9779a16855b" providerId="LiveId" clId="{A3F04383-C192-4134-B9C0-857F24185320}" dt="2023-09-26T18:09:00.452" v="6347" actId="20577"/>
        <pc:sldMkLst>
          <pc:docMk/>
          <pc:sldMk cId="3000679345" sldId="306"/>
        </pc:sldMkLst>
        <pc:spChg chg="mod">
          <ac:chgData name="Marco T" userId="2840c9779a16855b" providerId="LiveId" clId="{A3F04383-C192-4134-B9C0-857F24185320}" dt="2023-09-26T01:48:33.928" v="6080" actId="20577"/>
          <ac:spMkLst>
            <pc:docMk/>
            <pc:sldMk cId="3000679345" sldId="306"/>
            <ac:spMk id="2" creationId="{00000000-0000-0000-0000-000000000000}"/>
          </ac:spMkLst>
        </pc:spChg>
        <pc:spChg chg="mod">
          <ac:chgData name="Marco T" userId="2840c9779a16855b" providerId="LiveId" clId="{A3F04383-C192-4134-B9C0-857F24185320}" dt="2023-09-26T18:09:00.452" v="6347" actId="20577"/>
          <ac:spMkLst>
            <pc:docMk/>
            <pc:sldMk cId="3000679345" sldId="306"/>
            <ac:spMk id="3" creationId="{00000000-0000-0000-0000-000000000000}"/>
          </ac:spMkLst>
        </pc:spChg>
        <pc:picChg chg="mod">
          <ac:chgData name="Marco T" userId="2840c9779a16855b" providerId="LiveId" clId="{A3F04383-C192-4134-B9C0-857F24185320}" dt="2023-09-26T01:51:11.910" v="6178" actId="1035"/>
          <ac:picMkLst>
            <pc:docMk/>
            <pc:sldMk cId="3000679345" sldId="306"/>
            <ac:picMk id="1027" creationId="{00000000-0000-0000-0000-000000000000}"/>
          </ac:picMkLst>
        </pc:picChg>
      </pc:sldChg>
      <pc:sldChg chg="modSp mod modNotes modNotesTx">
        <pc:chgData name="Marco T" userId="2840c9779a16855b" providerId="LiveId" clId="{A3F04383-C192-4134-B9C0-857F24185320}" dt="2023-09-27T21:43:10.730" v="6960" actId="1038"/>
        <pc:sldMkLst>
          <pc:docMk/>
          <pc:sldMk cId="1456985640" sldId="308"/>
        </pc:sldMkLst>
        <pc:spChg chg="mod">
          <ac:chgData name="Marco T" userId="2840c9779a16855b" providerId="LiveId" clId="{A3F04383-C192-4134-B9C0-857F24185320}" dt="2023-09-27T21:43:02.539" v="6958" actId="20577"/>
          <ac:spMkLst>
            <pc:docMk/>
            <pc:sldMk cId="1456985640" sldId="308"/>
            <ac:spMk id="3" creationId="{00000000-0000-0000-0000-000000000000}"/>
          </ac:spMkLst>
        </pc:spChg>
        <pc:spChg chg="mod">
          <ac:chgData name="Marco T" userId="2840c9779a16855b" providerId="LiveId" clId="{A3F04383-C192-4134-B9C0-857F24185320}" dt="2023-09-27T21:32:27.165" v="6790" actId="20577"/>
          <ac:spMkLst>
            <pc:docMk/>
            <pc:sldMk cId="1456985640" sldId="308"/>
            <ac:spMk id="6" creationId="{00000000-0000-0000-0000-000000000000}"/>
          </ac:spMkLst>
        </pc:spChg>
        <pc:picChg chg="mod">
          <ac:chgData name="Marco T" userId="2840c9779a16855b" providerId="LiveId" clId="{A3F04383-C192-4134-B9C0-857F24185320}" dt="2023-09-27T21:43:08.393" v="6959" actId="1038"/>
          <ac:picMkLst>
            <pc:docMk/>
            <pc:sldMk cId="1456985640" sldId="308"/>
            <ac:picMk id="3074" creationId="{00000000-0000-0000-0000-000000000000}"/>
          </ac:picMkLst>
        </pc:picChg>
        <pc:picChg chg="mod">
          <ac:chgData name="Marco T" userId="2840c9779a16855b" providerId="LiveId" clId="{A3F04383-C192-4134-B9C0-857F24185320}" dt="2023-09-27T21:43:10.730" v="6960" actId="1038"/>
          <ac:picMkLst>
            <pc:docMk/>
            <pc:sldMk cId="1456985640" sldId="308"/>
            <ac:picMk id="3075" creationId="{00000000-0000-0000-0000-000000000000}"/>
          </ac:picMkLst>
        </pc:picChg>
      </pc:sldChg>
      <pc:sldChg chg="modSp mod modNotes modNotesTx">
        <pc:chgData name="Marco T" userId="2840c9779a16855b" providerId="LiveId" clId="{A3F04383-C192-4134-B9C0-857F24185320}" dt="2023-10-04T00:54:20.272" v="7884" actId="20577"/>
        <pc:sldMkLst>
          <pc:docMk/>
          <pc:sldMk cId="374454913" sldId="311"/>
        </pc:sldMkLst>
        <pc:spChg chg="mod">
          <ac:chgData name="Marco T" userId="2840c9779a16855b" providerId="LiveId" clId="{A3F04383-C192-4134-B9C0-857F24185320}" dt="2023-10-04T00:45:10.826" v="7767" actId="948"/>
          <ac:spMkLst>
            <pc:docMk/>
            <pc:sldMk cId="374454913" sldId="311"/>
            <ac:spMk id="2" creationId="{00000000-0000-0000-0000-000000000000}"/>
          </ac:spMkLst>
        </pc:spChg>
        <pc:spChg chg="mod">
          <ac:chgData name="Marco T" userId="2840c9779a16855b" providerId="LiveId" clId="{A3F04383-C192-4134-B9C0-857F24185320}" dt="2023-10-04T00:52:19.579" v="7815" actId="948"/>
          <ac:spMkLst>
            <pc:docMk/>
            <pc:sldMk cId="374454913" sldId="311"/>
            <ac:spMk id="3" creationId="{00000000-0000-0000-0000-000000000000}"/>
          </ac:spMkLst>
        </pc:spChg>
      </pc:sldChg>
      <pc:sldChg chg="modSp mod modNotes modNotesTx">
        <pc:chgData name="Marco T" userId="2840c9779a16855b" providerId="LiveId" clId="{A3F04383-C192-4134-B9C0-857F24185320}" dt="2023-10-10T22:40:42.006" v="9400" actId="20577"/>
        <pc:sldMkLst>
          <pc:docMk/>
          <pc:sldMk cId="3475932980" sldId="320"/>
        </pc:sldMkLst>
        <pc:spChg chg="mod">
          <ac:chgData name="Marco T" userId="2840c9779a16855b" providerId="LiveId" clId="{A3F04383-C192-4134-B9C0-857F24185320}" dt="2023-10-10T22:28:20.089" v="9229"/>
          <ac:spMkLst>
            <pc:docMk/>
            <pc:sldMk cId="3475932980" sldId="320"/>
            <ac:spMk id="2" creationId="{00000000-0000-0000-0000-000000000000}"/>
          </ac:spMkLst>
        </pc:spChg>
        <pc:spChg chg="mod">
          <ac:chgData name="Marco T" userId="2840c9779a16855b" providerId="LiveId" clId="{A3F04383-C192-4134-B9C0-857F24185320}" dt="2023-10-10T22:30:40.936" v="9260" actId="179"/>
          <ac:spMkLst>
            <pc:docMk/>
            <pc:sldMk cId="3475932980" sldId="320"/>
            <ac:spMk id="3" creationId="{00000000-0000-0000-0000-000000000000}"/>
          </ac:spMkLst>
        </pc:spChg>
        <pc:picChg chg="mod">
          <ac:chgData name="Marco T" userId="2840c9779a16855b" providerId="LiveId" clId="{A3F04383-C192-4134-B9C0-857F24185320}" dt="2023-10-10T22:31:49.238" v="9263" actId="1038"/>
          <ac:picMkLst>
            <pc:docMk/>
            <pc:sldMk cId="3475932980" sldId="320"/>
            <ac:picMk id="6" creationId="{00000000-0000-0000-0000-000000000000}"/>
          </ac:picMkLst>
        </pc:picChg>
      </pc:sldChg>
      <pc:sldChg chg="modSp mod modNotes">
        <pc:chgData name="Marco T" userId="2840c9779a16855b" providerId="LiveId" clId="{A3F04383-C192-4134-B9C0-857F24185320}" dt="2023-10-11T22:02:23.618" v="10252" actId="20577"/>
        <pc:sldMkLst>
          <pc:docMk/>
          <pc:sldMk cId="1123831579" sldId="321"/>
        </pc:sldMkLst>
        <pc:spChg chg="mod">
          <ac:chgData name="Marco T" userId="2840c9779a16855b" providerId="LiveId" clId="{A3F04383-C192-4134-B9C0-857F24185320}" dt="2023-10-11T21:59:20.451" v="10053" actId="20577"/>
          <ac:spMkLst>
            <pc:docMk/>
            <pc:sldMk cId="1123831579" sldId="321"/>
            <ac:spMk id="2" creationId="{00000000-0000-0000-0000-000000000000}"/>
          </ac:spMkLst>
        </pc:spChg>
        <pc:spChg chg="mod">
          <ac:chgData name="Marco T" userId="2840c9779a16855b" providerId="LiveId" clId="{A3F04383-C192-4134-B9C0-857F24185320}" dt="2023-10-11T22:02:23.618" v="10252" actId="20577"/>
          <ac:spMkLst>
            <pc:docMk/>
            <pc:sldMk cId="1123831579" sldId="321"/>
            <ac:spMk id="3" creationId="{00000000-0000-0000-0000-000000000000}"/>
          </ac:spMkLst>
        </pc:spChg>
        <pc:picChg chg="mod">
          <ac:chgData name="Marco T" userId="2840c9779a16855b" providerId="LiveId" clId="{A3F04383-C192-4134-B9C0-857F24185320}" dt="2023-10-11T22:02:00.568" v="10167" actId="1076"/>
          <ac:picMkLst>
            <pc:docMk/>
            <pc:sldMk cId="1123831579" sldId="321"/>
            <ac:picMk id="7" creationId="{00000000-0000-0000-0000-000000000000}"/>
          </ac:picMkLst>
        </pc:picChg>
      </pc:sldChg>
      <pc:sldChg chg="modSp modNotes">
        <pc:chgData name="Marco T" userId="2840c9779a16855b" providerId="LiveId" clId="{A3F04383-C192-4134-B9C0-857F24185320}" dt="2023-09-12T00:06:12.611" v="336"/>
        <pc:sldMkLst>
          <pc:docMk/>
          <pc:sldMk cId="520389673" sldId="322"/>
        </pc:sldMkLst>
        <pc:spChg chg="mod">
          <ac:chgData name="Marco T" userId="2840c9779a16855b" providerId="LiveId" clId="{A3F04383-C192-4134-B9C0-857F24185320}" dt="2023-09-12T00:06:12.611" v="336"/>
          <ac:spMkLst>
            <pc:docMk/>
            <pc:sldMk cId="520389673" sldId="322"/>
            <ac:spMk id="3" creationId="{00000000-0000-0000-0000-000000000000}"/>
          </ac:spMkLst>
        </pc:spChg>
      </pc:sldChg>
      <pc:sldChg chg="modNotes">
        <pc:chgData name="Marco T" userId="2840c9779a16855b" providerId="LiveId" clId="{A3F04383-C192-4134-B9C0-857F24185320}" dt="2023-09-12T00:06:12.611" v="336"/>
        <pc:sldMkLst>
          <pc:docMk/>
          <pc:sldMk cId="1332441022" sldId="323"/>
        </pc:sldMkLst>
      </pc:sldChg>
      <pc:sldChg chg="modSp mod modNotes modNotesTx">
        <pc:chgData name="Marco T" userId="2840c9779a16855b" providerId="LiveId" clId="{A3F04383-C192-4134-B9C0-857F24185320}" dt="2023-10-11T21:58:50.096" v="10048"/>
        <pc:sldMkLst>
          <pc:docMk/>
          <pc:sldMk cId="1283807476" sldId="324"/>
        </pc:sldMkLst>
        <pc:spChg chg="mod">
          <ac:chgData name="Marco T" userId="2840c9779a16855b" providerId="LiveId" clId="{A3F04383-C192-4134-B9C0-857F24185320}" dt="2023-10-11T21:56:35.388" v="9984" actId="404"/>
          <ac:spMkLst>
            <pc:docMk/>
            <pc:sldMk cId="1283807476" sldId="324"/>
            <ac:spMk id="2" creationId="{00000000-0000-0000-0000-000000000000}"/>
          </ac:spMkLst>
        </pc:spChg>
        <pc:spChg chg="mod">
          <ac:chgData name="Marco T" userId="2840c9779a16855b" providerId="LiveId" clId="{A3F04383-C192-4134-B9C0-857F24185320}" dt="2023-10-11T21:56:51.411" v="9995" actId="20577"/>
          <ac:spMkLst>
            <pc:docMk/>
            <pc:sldMk cId="1283807476" sldId="324"/>
            <ac:spMk id="3" creationId="{00000000-0000-0000-0000-000000000000}"/>
          </ac:spMkLst>
        </pc:spChg>
        <pc:spChg chg="mod">
          <ac:chgData name="Marco T" userId="2840c9779a16855b" providerId="LiveId" clId="{A3F04383-C192-4134-B9C0-857F24185320}" dt="2023-10-11T00:43:32.890" v="9769" actId="1036"/>
          <ac:spMkLst>
            <pc:docMk/>
            <pc:sldMk cId="1283807476" sldId="324"/>
            <ac:spMk id="6" creationId="{00000000-0000-0000-0000-000000000000}"/>
          </ac:spMkLst>
        </pc:spChg>
        <pc:graphicFrameChg chg="mod modGraphic">
          <ac:chgData name="Marco T" userId="2840c9779a16855b" providerId="LiveId" clId="{A3F04383-C192-4134-B9C0-857F24185320}" dt="2023-10-11T00:40:52.059" v="9748" actId="20577"/>
          <ac:graphicFrameMkLst>
            <pc:docMk/>
            <pc:sldMk cId="1283807476" sldId="324"/>
            <ac:graphicFrameMk id="5" creationId="{00000000-0000-0000-0000-000000000000}"/>
          </ac:graphicFrameMkLst>
        </pc:graphicFrameChg>
      </pc:sldChg>
      <pc:sldChg chg="modSp modNotes">
        <pc:chgData name="Marco T" userId="2840c9779a16855b" providerId="LiveId" clId="{A3F04383-C192-4134-B9C0-857F24185320}" dt="2023-09-12T00:06:12.611" v="336"/>
        <pc:sldMkLst>
          <pc:docMk/>
          <pc:sldMk cId="3966127193" sldId="325"/>
        </pc:sldMkLst>
        <pc:spChg chg="mod">
          <ac:chgData name="Marco T" userId="2840c9779a16855b" providerId="LiveId" clId="{A3F04383-C192-4134-B9C0-857F24185320}" dt="2023-09-12T00:06:12.611" v="336"/>
          <ac:spMkLst>
            <pc:docMk/>
            <pc:sldMk cId="3966127193" sldId="325"/>
            <ac:spMk id="3" creationId="{00000000-0000-0000-0000-000000000000}"/>
          </ac:spMkLst>
        </pc:spChg>
      </pc:sldChg>
      <pc:sldChg chg="modSp modNotes">
        <pc:chgData name="Marco T" userId="2840c9779a16855b" providerId="LiveId" clId="{A3F04383-C192-4134-B9C0-857F24185320}" dt="2023-09-12T00:06:12.611" v="336"/>
        <pc:sldMkLst>
          <pc:docMk/>
          <pc:sldMk cId="1482799030" sldId="326"/>
        </pc:sldMkLst>
        <pc:spChg chg="mod">
          <ac:chgData name="Marco T" userId="2840c9779a16855b" providerId="LiveId" clId="{A3F04383-C192-4134-B9C0-857F24185320}" dt="2023-09-12T00:06:12.611" v="336"/>
          <ac:spMkLst>
            <pc:docMk/>
            <pc:sldMk cId="1482799030" sldId="326"/>
            <ac:spMk id="3" creationId="{00000000-0000-0000-0000-000000000000}"/>
          </ac:spMkLst>
        </pc:spChg>
      </pc:sldChg>
      <pc:sldChg chg="modSp modNotes">
        <pc:chgData name="Marco T" userId="2840c9779a16855b" providerId="LiveId" clId="{A3F04383-C192-4134-B9C0-857F24185320}" dt="2023-09-12T00:06:12.611" v="336"/>
        <pc:sldMkLst>
          <pc:docMk/>
          <pc:sldMk cId="3419773262" sldId="327"/>
        </pc:sldMkLst>
        <pc:spChg chg="mod">
          <ac:chgData name="Marco T" userId="2840c9779a16855b" providerId="LiveId" clId="{A3F04383-C192-4134-B9C0-857F24185320}" dt="2023-09-12T00:06:12.611" v="336"/>
          <ac:spMkLst>
            <pc:docMk/>
            <pc:sldMk cId="3419773262" sldId="327"/>
            <ac:spMk id="3" creationId="{00000000-0000-0000-0000-000000000000}"/>
          </ac:spMkLst>
        </pc:spChg>
      </pc:sldChg>
      <pc:sldChg chg="modSp modNotes">
        <pc:chgData name="Marco T" userId="2840c9779a16855b" providerId="LiveId" clId="{A3F04383-C192-4134-B9C0-857F24185320}" dt="2023-09-12T00:06:12.611" v="336"/>
        <pc:sldMkLst>
          <pc:docMk/>
          <pc:sldMk cId="3602806135" sldId="329"/>
        </pc:sldMkLst>
        <pc:spChg chg="mod">
          <ac:chgData name="Marco T" userId="2840c9779a16855b" providerId="LiveId" clId="{A3F04383-C192-4134-B9C0-857F24185320}" dt="2023-09-12T00:06:12.611" v="336"/>
          <ac:spMkLst>
            <pc:docMk/>
            <pc:sldMk cId="3602806135" sldId="329"/>
            <ac:spMk id="2" creationId="{00000000-0000-0000-0000-000000000000}"/>
          </ac:spMkLst>
        </pc:spChg>
        <pc:spChg chg="mod">
          <ac:chgData name="Marco T" userId="2840c9779a16855b" providerId="LiveId" clId="{A3F04383-C192-4134-B9C0-857F24185320}" dt="2023-09-12T00:06:12.611" v="336"/>
          <ac:spMkLst>
            <pc:docMk/>
            <pc:sldMk cId="3602806135" sldId="329"/>
            <ac:spMk id="3" creationId="{00000000-0000-0000-0000-000000000000}"/>
          </ac:spMkLst>
        </pc:spChg>
      </pc:sldChg>
      <pc:sldChg chg="modSp modNotes">
        <pc:chgData name="Marco T" userId="2840c9779a16855b" providerId="LiveId" clId="{A3F04383-C192-4134-B9C0-857F24185320}" dt="2023-09-12T00:06:12.611" v="336"/>
        <pc:sldMkLst>
          <pc:docMk/>
          <pc:sldMk cId="1539596892" sldId="330"/>
        </pc:sldMkLst>
        <pc:spChg chg="mod">
          <ac:chgData name="Marco T" userId="2840c9779a16855b" providerId="LiveId" clId="{A3F04383-C192-4134-B9C0-857F24185320}" dt="2023-09-12T00:06:12.611" v="336"/>
          <ac:spMkLst>
            <pc:docMk/>
            <pc:sldMk cId="1539596892" sldId="330"/>
            <ac:spMk id="3" creationId="{00000000-0000-0000-0000-000000000000}"/>
          </ac:spMkLst>
        </pc:spChg>
      </pc:sldChg>
      <pc:sldChg chg="modSp modNotes">
        <pc:chgData name="Marco T" userId="2840c9779a16855b" providerId="LiveId" clId="{A3F04383-C192-4134-B9C0-857F24185320}" dt="2023-09-12T00:06:12.611" v="336"/>
        <pc:sldMkLst>
          <pc:docMk/>
          <pc:sldMk cId="1546217722" sldId="331"/>
        </pc:sldMkLst>
        <pc:spChg chg="mod">
          <ac:chgData name="Marco T" userId="2840c9779a16855b" providerId="LiveId" clId="{A3F04383-C192-4134-B9C0-857F24185320}" dt="2023-09-12T00:06:12.611" v="336"/>
          <ac:spMkLst>
            <pc:docMk/>
            <pc:sldMk cId="1546217722" sldId="331"/>
            <ac:spMk id="3" creationId="{00000000-0000-0000-0000-000000000000}"/>
          </ac:spMkLst>
        </pc:spChg>
      </pc:sldChg>
      <pc:sldChg chg="modSp modNotes">
        <pc:chgData name="Marco T" userId="2840c9779a16855b" providerId="LiveId" clId="{A3F04383-C192-4134-B9C0-857F24185320}" dt="2023-09-12T00:06:12.611" v="336"/>
        <pc:sldMkLst>
          <pc:docMk/>
          <pc:sldMk cId="3883134872" sldId="332"/>
        </pc:sldMkLst>
        <pc:spChg chg="mod">
          <ac:chgData name="Marco T" userId="2840c9779a16855b" providerId="LiveId" clId="{A3F04383-C192-4134-B9C0-857F24185320}" dt="2023-09-12T00:06:12.611" v="336"/>
          <ac:spMkLst>
            <pc:docMk/>
            <pc:sldMk cId="3883134872" sldId="332"/>
            <ac:spMk id="2" creationId="{00000000-0000-0000-0000-000000000000}"/>
          </ac:spMkLst>
        </pc:spChg>
        <pc:spChg chg="mod">
          <ac:chgData name="Marco T" userId="2840c9779a16855b" providerId="LiveId" clId="{A3F04383-C192-4134-B9C0-857F24185320}" dt="2023-09-12T00:06:12.611" v="336"/>
          <ac:spMkLst>
            <pc:docMk/>
            <pc:sldMk cId="3883134872" sldId="332"/>
            <ac:spMk id="3" creationId="{00000000-0000-0000-0000-000000000000}"/>
          </ac:spMkLst>
        </pc:spChg>
      </pc:sldChg>
      <pc:sldChg chg="modSp modNotes">
        <pc:chgData name="Marco T" userId="2840c9779a16855b" providerId="LiveId" clId="{A3F04383-C192-4134-B9C0-857F24185320}" dt="2023-09-12T00:06:12.611" v="336"/>
        <pc:sldMkLst>
          <pc:docMk/>
          <pc:sldMk cId="2827934856" sldId="333"/>
        </pc:sldMkLst>
        <pc:spChg chg="mod">
          <ac:chgData name="Marco T" userId="2840c9779a16855b" providerId="LiveId" clId="{A3F04383-C192-4134-B9C0-857F24185320}" dt="2023-09-12T00:06:12.611" v="336"/>
          <ac:spMkLst>
            <pc:docMk/>
            <pc:sldMk cId="2827934856" sldId="333"/>
            <ac:spMk id="2" creationId="{00000000-0000-0000-0000-000000000000}"/>
          </ac:spMkLst>
        </pc:spChg>
        <pc:spChg chg="mod">
          <ac:chgData name="Marco T" userId="2840c9779a16855b" providerId="LiveId" clId="{A3F04383-C192-4134-B9C0-857F24185320}" dt="2023-09-12T00:06:12.611" v="336"/>
          <ac:spMkLst>
            <pc:docMk/>
            <pc:sldMk cId="2827934856" sldId="333"/>
            <ac:spMk id="3" creationId="{00000000-0000-0000-0000-000000000000}"/>
          </ac:spMkLst>
        </pc:spChg>
      </pc:sldChg>
      <pc:sldChg chg="modNotes">
        <pc:chgData name="Marco T" userId="2840c9779a16855b" providerId="LiveId" clId="{A3F04383-C192-4134-B9C0-857F24185320}" dt="2023-09-11T22:06:24.155" v="47"/>
        <pc:sldMkLst>
          <pc:docMk/>
          <pc:sldMk cId="432515731" sldId="334"/>
        </pc:sldMkLst>
      </pc:sldChg>
      <pc:sldChg chg="modSp modNotes">
        <pc:chgData name="Marco T" userId="2840c9779a16855b" providerId="LiveId" clId="{A3F04383-C192-4134-B9C0-857F24185320}" dt="2023-09-12T00:06:12.611" v="336"/>
        <pc:sldMkLst>
          <pc:docMk/>
          <pc:sldMk cId="263713348" sldId="335"/>
        </pc:sldMkLst>
        <pc:spChg chg="mod">
          <ac:chgData name="Marco T" userId="2840c9779a16855b" providerId="LiveId" clId="{A3F04383-C192-4134-B9C0-857F24185320}" dt="2023-09-12T00:06:12.611" v="336"/>
          <ac:spMkLst>
            <pc:docMk/>
            <pc:sldMk cId="263713348" sldId="335"/>
            <ac:spMk id="2" creationId="{00000000-0000-0000-0000-000000000000}"/>
          </ac:spMkLst>
        </pc:spChg>
        <pc:spChg chg="mod">
          <ac:chgData name="Marco T" userId="2840c9779a16855b" providerId="LiveId" clId="{A3F04383-C192-4134-B9C0-857F24185320}" dt="2023-09-12T00:06:12.611" v="336"/>
          <ac:spMkLst>
            <pc:docMk/>
            <pc:sldMk cId="263713348" sldId="335"/>
            <ac:spMk id="27" creationId="{00000000-0000-0000-0000-000000000000}"/>
          </ac:spMkLst>
        </pc:spChg>
        <pc:graphicFrameChg chg="mod">
          <ac:chgData name="Marco T" userId="2840c9779a16855b" providerId="LiveId" clId="{A3F04383-C192-4134-B9C0-857F24185320}" dt="2023-09-12T00:06:12.611" v="336"/>
          <ac:graphicFrameMkLst>
            <pc:docMk/>
            <pc:sldMk cId="263713348" sldId="335"/>
            <ac:graphicFrameMk id="5" creationId="{00000000-0000-0000-0000-000000000000}"/>
          </ac:graphicFrameMkLst>
        </pc:graphicFrameChg>
      </pc:sldChg>
      <pc:sldChg chg="modSp modNotes">
        <pc:chgData name="Marco T" userId="2840c9779a16855b" providerId="LiveId" clId="{A3F04383-C192-4134-B9C0-857F24185320}" dt="2023-09-12T00:06:12.611" v="336"/>
        <pc:sldMkLst>
          <pc:docMk/>
          <pc:sldMk cId="2364873925" sldId="337"/>
        </pc:sldMkLst>
        <pc:spChg chg="mod">
          <ac:chgData name="Marco T" userId="2840c9779a16855b" providerId="LiveId" clId="{A3F04383-C192-4134-B9C0-857F24185320}" dt="2023-09-12T00:06:12.611" v="336"/>
          <ac:spMkLst>
            <pc:docMk/>
            <pc:sldMk cId="2364873925" sldId="337"/>
            <ac:spMk id="3" creationId="{00000000-0000-0000-0000-000000000000}"/>
          </ac:spMkLst>
        </pc:spChg>
      </pc:sldChg>
      <pc:sldChg chg="modSp mod modNotes modNotesTx">
        <pc:chgData name="Marco T" userId="2840c9779a16855b" providerId="LiveId" clId="{A3F04383-C192-4134-B9C0-857F24185320}" dt="2023-09-12T01:17:15.861" v="985" actId="6549"/>
        <pc:sldMkLst>
          <pc:docMk/>
          <pc:sldMk cId="3731264735" sldId="338"/>
        </pc:sldMkLst>
        <pc:spChg chg="mod">
          <ac:chgData name="Marco T" userId="2840c9779a16855b" providerId="LiveId" clId="{A3F04383-C192-4134-B9C0-857F24185320}" dt="2023-09-12T01:07:16.227" v="818" actId="113"/>
          <ac:spMkLst>
            <pc:docMk/>
            <pc:sldMk cId="3731264735" sldId="338"/>
            <ac:spMk id="2" creationId="{00000000-0000-0000-0000-000000000000}"/>
          </ac:spMkLst>
        </pc:spChg>
        <pc:spChg chg="mod">
          <ac:chgData name="Marco T" userId="2840c9779a16855b" providerId="LiveId" clId="{A3F04383-C192-4134-B9C0-857F24185320}" dt="2023-09-12T01:14:23.177" v="904" actId="1035"/>
          <ac:spMkLst>
            <pc:docMk/>
            <pc:sldMk cId="3731264735" sldId="338"/>
            <ac:spMk id="3" creationId="{00000000-0000-0000-0000-000000000000}"/>
          </ac:spMkLst>
        </pc:spChg>
      </pc:sldChg>
      <pc:sldChg chg="modSp mod modNotes modNotesTx">
        <pc:chgData name="Marco T" userId="2840c9779a16855b" providerId="LiveId" clId="{A3F04383-C192-4134-B9C0-857F24185320}" dt="2023-09-15T01:07:32.410" v="3123" actId="20577"/>
        <pc:sldMkLst>
          <pc:docMk/>
          <pc:sldMk cId="1406170122" sldId="339"/>
        </pc:sldMkLst>
        <pc:spChg chg="mod">
          <ac:chgData name="Marco T" userId="2840c9779a16855b" providerId="LiveId" clId="{A3F04383-C192-4134-B9C0-857F24185320}" dt="2023-09-15T01:06:03.929" v="3096"/>
          <ac:spMkLst>
            <pc:docMk/>
            <pc:sldMk cId="1406170122" sldId="339"/>
            <ac:spMk id="3" creationId="{00000000-0000-0000-0000-000000000000}"/>
          </ac:spMkLst>
        </pc:spChg>
        <pc:spChg chg="mod">
          <ac:chgData name="Marco T" userId="2840c9779a16855b" providerId="LiveId" clId="{A3F04383-C192-4134-B9C0-857F24185320}" dt="2023-09-15T00:57:50.958" v="2889" actId="6549"/>
          <ac:spMkLst>
            <pc:docMk/>
            <pc:sldMk cId="1406170122" sldId="339"/>
            <ac:spMk id="5" creationId="{00000000-0000-0000-0000-000000000000}"/>
          </ac:spMkLst>
        </pc:spChg>
      </pc:sldChg>
      <pc:sldChg chg="modSp mod modNotes modNotesTx">
        <pc:chgData name="Marco T" userId="2840c9779a16855b" providerId="LiveId" clId="{A3F04383-C192-4134-B9C0-857F24185320}" dt="2023-10-11T00:34:13.181" v="9615" actId="20577"/>
        <pc:sldMkLst>
          <pc:docMk/>
          <pc:sldMk cId="466797583" sldId="340"/>
        </pc:sldMkLst>
        <pc:spChg chg="mod">
          <ac:chgData name="Marco T" userId="2840c9779a16855b" providerId="LiveId" clId="{A3F04383-C192-4134-B9C0-857F24185320}" dt="2023-10-10T22:41:53.669" v="9407" actId="20577"/>
          <ac:spMkLst>
            <pc:docMk/>
            <pc:sldMk cId="466797583" sldId="340"/>
            <ac:spMk id="2" creationId="{00000000-0000-0000-0000-000000000000}"/>
          </ac:spMkLst>
        </pc:spChg>
        <pc:spChg chg="mod">
          <ac:chgData name="Marco T" userId="2840c9779a16855b" providerId="LiveId" clId="{A3F04383-C192-4134-B9C0-857F24185320}" dt="2023-10-11T00:33:27.900" v="9609" actId="20577"/>
          <ac:spMkLst>
            <pc:docMk/>
            <pc:sldMk cId="466797583" sldId="340"/>
            <ac:spMk id="3" creationId="{00000000-0000-0000-0000-000000000000}"/>
          </ac:spMkLst>
        </pc:spChg>
        <pc:picChg chg="mod">
          <ac:chgData name="Marco T" userId="2840c9779a16855b" providerId="LiveId" clId="{A3F04383-C192-4134-B9C0-857F24185320}" dt="2023-10-11T00:31:00.707" v="9569" actId="1076"/>
          <ac:picMkLst>
            <pc:docMk/>
            <pc:sldMk cId="466797583" sldId="340"/>
            <ac:picMk id="5" creationId="{00000000-0000-0000-0000-000000000000}"/>
          </ac:picMkLst>
        </pc:picChg>
      </pc:sldChg>
      <pc:sldChg chg="modSp modNotes">
        <pc:chgData name="Marco T" userId="2840c9779a16855b" providerId="LiveId" clId="{A3F04383-C192-4134-B9C0-857F24185320}" dt="2023-09-12T00:06:12.611" v="336"/>
        <pc:sldMkLst>
          <pc:docMk/>
          <pc:sldMk cId="74069553" sldId="341"/>
        </pc:sldMkLst>
        <pc:spChg chg="mod">
          <ac:chgData name="Marco T" userId="2840c9779a16855b" providerId="LiveId" clId="{A3F04383-C192-4134-B9C0-857F24185320}" dt="2023-09-12T00:06:12.611" v="336"/>
          <ac:spMkLst>
            <pc:docMk/>
            <pc:sldMk cId="74069553" sldId="341"/>
            <ac:spMk id="2" creationId="{00000000-0000-0000-0000-000000000000}"/>
          </ac:spMkLst>
        </pc:spChg>
        <pc:spChg chg="mod">
          <ac:chgData name="Marco T" userId="2840c9779a16855b" providerId="LiveId" clId="{A3F04383-C192-4134-B9C0-857F24185320}" dt="2023-09-12T00:06:12.611" v="336"/>
          <ac:spMkLst>
            <pc:docMk/>
            <pc:sldMk cId="74069553" sldId="341"/>
            <ac:spMk id="3" creationId="{00000000-0000-0000-0000-000000000000}"/>
          </ac:spMkLst>
        </pc:spChg>
        <pc:spChg chg="mod">
          <ac:chgData name="Marco T" userId="2840c9779a16855b" providerId="LiveId" clId="{A3F04383-C192-4134-B9C0-857F24185320}" dt="2023-09-12T00:06:12.611" v="336"/>
          <ac:spMkLst>
            <pc:docMk/>
            <pc:sldMk cId="74069553" sldId="341"/>
            <ac:spMk id="5" creationId="{00000000-0000-0000-0000-000000000000}"/>
          </ac:spMkLst>
        </pc:spChg>
        <pc:spChg chg="mod">
          <ac:chgData name="Marco T" userId="2840c9779a16855b" providerId="LiveId" clId="{A3F04383-C192-4134-B9C0-857F24185320}" dt="2023-09-12T00:06:12.611" v="336"/>
          <ac:spMkLst>
            <pc:docMk/>
            <pc:sldMk cId="74069553" sldId="341"/>
            <ac:spMk id="6" creationId="{00000000-0000-0000-0000-000000000000}"/>
          </ac:spMkLst>
        </pc:spChg>
        <pc:spChg chg="mod">
          <ac:chgData name="Marco T" userId="2840c9779a16855b" providerId="LiveId" clId="{A3F04383-C192-4134-B9C0-857F24185320}" dt="2023-09-12T00:06:12.611" v="336"/>
          <ac:spMkLst>
            <pc:docMk/>
            <pc:sldMk cId="74069553" sldId="341"/>
            <ac:spMk id="7" creationId="{00000000-0000-0000-0000-000000000000}"/>
          </ac:spMkLst>
        </pc:spChg>
        <pc:spChg chg="mod">
          <ac:chgData name="Marco T" userId="2840c9779a16855b" providerId="LiveId" clId="{A3F04383-C192-4134-B9C0-857F24185320}" dt="2023-09-12T00:06:12.611" v="336"/>
          <ac:spMkLst>
            <pc:docMk/>
            <pc:sldMk cId="74069553" sldId="341"/>
            <ac:spMk id="8" creationId="{00000000-0000-0000-0000-000000000000}"/>
          </ac:spMkLst>
        </pc:spChg>
        <pc:spChg chg="mod">
          <ac:chgData name="Marco T" userId="2840c9779a16855b" providerId="LiveId" clId="{A3F04383-C192-4134-B9C0-857F24185320}" dt="2023-09-12T00:06:12.611" v="336"/>
          <ac:spMkLst>
            <pc:docMk/>
            <pc:sldMk cId="74069553" sldId="341"/>
            <ac:spMk id="14" creationId="{00000000-0000-0000-0000-000000000000}"/>
          </ac:spMkLst>
        </pc:spChg>
        <pc:spChg chg="mod">
          <ac:chgData name="Marco T" userId="2840c9779a16855b" providerId="LiveId" clId="{A3F04383-C192-4134-B9C0-857F24185320}" dt="2023-09-12T00:06:12.611" v="336"/>
          <ac:spMkLst>
            <pc:docMk/>
            <pc:sldMk cId="74069553" sldId="341"/>
            <ac:spMk id="24" creationId="{00000000-0000-0000-0000-000000000000}"/>
          </ac:spMkLst>
        </pc:spChg>
        <pc:spChg chg="mod">
          <ac:chgData name="Marco T" userId="2840c9779a16855b" providerId="LiveId" clId="{A3F04383-C192-4134-B9C0-857F24185320}" dt="2023-09-12T00:06:12.611" v="336"/>
          <ac:spMkLst>
            <pc:docMk/>
            <pc:sldMk cId="74069553" sldId="341"/>
            <ac:spMk id="25" creationId="{00000000-0000-0000-0000-000000000000}"/>
          </ac:spMkLst>
        </pc:spChg>
        <pc:grpChg chg="mod">
          <ac:chgData name="Marco T" userId="2840c9779a16855b" providerId="LiveId" clId="{A3F04383-C192-4134-B9C0-857F24185320}" dt="2023-09-12T00:06:12.611" v="336"/>
          <ac:grpSpMkLst>
            <pc:docMk/>
            <pc:sldMk cId="74069553" sldId="341"/>
            <ac:grpSpMk id="9" creationId="{00000000-0000-0000-0000-000000000000}"/>
          </ac:grpSpMkLst>
        </pc:grpChg>
        <pc:grpChg chg="mod">
          <ac:chgData name="Marco T" userId="2840c9779a16855b" providerId="LiveId" clId="{A3F04383-C192-4134-B9C0-857F24185320}" dt="2023-09-12T00:06:12.611" v="336"/>
          <ac:grpSpMkLst>
            <pc:docMk/>
            <pc:sldMk cId="74069553" sldId="341"/>
            <ac:grpSpMk id="10" creationId="{00000000-0000-0000-0000-000000000000}"/>
          </ac:grpSpMkLst>
        </pc:grpChg>
      </pc:sldChg>
      <pc:sldChg chg="modSp mod modNotes modNotesTx">
        <pc:chgData name="Marco T" userId="2840c9779a16855b" providerId="LiveId" clId="{A3F04383-C192-4134-B9C0-857F24185320}" dt="2023-10-09T18:19:25.021" v="8303" actId="313"/>
        <pc:sldMkLst>
          <pc:docMk/>
          <pc:sldMk cId="1219783934" sldId="346"/>
        </pc:sldMkLst>
        <pc:spChg chg="mod">
          <ac:chgData name="Marco T" userId="2840c9779a16855b" providerId="LiveId" clId="{A3F04383-C192-4134-B9C0-857F24185320}" dt="2023-09-27T02:05:34.834" v="6484" actId="6549"/>
          <ac:spMkLst>
            <pc:docMk/>
            <pc:sldMk cId="1219783934" sldId="346"/>
            <ac:spMk id="2" creationId="{00000000-0000-0000-0000-000000000000}"/>
          </ac:spMkLst>
        </pc:spChg>
        <pc:spChg chg="mod">
          <ac:chgData name="Marco T" userId="2840c9779a16855b" providerId="LiveId" clId="{A3F04383-C192-4134-B9C0-857F24185320}" dt="2023-09-26T18:09:53.377" v="6357" actId="27636"/>
          <ac:spMkLst>
            <pc:docMk/>
            <pc:sldMk cId="1219783934" sldId="346"/>
            <ac:spMk id="5" creationId="{00000000-0000-0000-0000-000000000000}"/>
          </ac:spMkLst>
        </pc:spChg>
        <pc:graphicFrameChg chg="mod modGraphic">
          <ac:chgData name="Marco T" userId="2840c9779a16855b" providerId="LiveId" clId="{A3F04383-C192-4134-B9C0-857F24185320}" dt="2023-10-09T18:19:25.021" v="8303" actId="313"/>
          <ac:graphicFrameMkLst>
            <pc:docMk/>
            <pc:sldMk cId="1219783934" sldId="346"/>
            <ac:graphicFrameMk id="6" creationId="{00000000-0000-0000-0000-000000000000}"/>
          </ac:graphicFrameMkLst>
        </pc:graphicFrameChg>
      </pc:sldChg>
      <pc:sldChg chg="modSp mod modNotes modNotesTx">
        <pc:chgData name="Marco T" userId="2840c9779a16855b" providerId="LiveId" clId="{A3F04383-C192-4134-B9C0-857F24185320}" dt="2023-10-11T21:53:52.834" v="9949" actId="20577"/>
        <pc:sldMkLst>
          <pc:docMk/>
          <pc:sldMk cId="3648925786" sldId="349"/>
        </pc:sldMkLst>
        <pc:spChg chg="mod">
          <ac:chgData name="Marco T" userId="2840c9779a16855b" providerId="LiveId" clId="{A3F04383-C192-4134-B9C0-857F24185320}" dt="2023-09-12T00:02:13.307" v="303" actId="20577"/>
          <ac:spMkLst>
            <pc:docMk/>
            <pc:sldMk cId="3648925786" sldId="349"/>
            <ac:spMk id="2" creationId="{00000000-0000-0000-0000-000000000000}"/>
          </ac:spMkLst>
        </pc:spChg>
        <pc:spChg chg="mod">
          <ac:chgData name="Marco T" userId="2840c9779a16855b" providerId="LiveId" clId="{A3F04383-C192-4134-B9C0-857F24185320}" dt="2023-10-11T21:53:52.834" v="9949" actId="20577"/>
          <ac:spMkLst>
            <pc:docMk/>
            <pc:sldMk cId="3648925786" sldId="349"/>
            <ac:spMk id="3" creationId="{00000000-0000-0000-0000-000000000000}"/>
          </ac:spMkLst>
        </pc:spChg>
      </pc:sldChg>
      <pc:sldChg chg="modSp mod modNotes modNotesTx">
        <pc:chgData name="Marco T" userId="2840c9779a16855b" providerId="LiveId" clId="{A3F04383-C192-4134-B9C0-857F24185320}" dt="2023-09-15T01:14:39.849" v="3184" actId="6549"/>
        <pc:sldMkLst>
          <pc:docMk/>
          <pc:sldMk cId="3700796208" sldId="350"/>
        </pc:sldMkLst>
        <pc:spChg chg="mod">
          <ac:chgData name="Marco T" userId="2840c9779a16855b" providerId="LiveId" clId="{A3F04383-C192-4134-B9C0-857F24185320}" dt="2023-09-15T01:11:00.877" v="3145"/>
          <ac:spMkLst>
            <pc:docMk/>
            <pc:sldMk cId="3700796208" sldId="350"/>
            <ac:spMk id="3" creationId="{00000000-0000-0000-0000-000000000000}"/>
          </ac:spMkLst>
        </pc:spChg>
        <pc:spChg chg="mod">
          <ac:chgData name="Marco T" userId="2840c9779a16855b" providerId="LiveId" clId="{A3F04383-C192-4134-B9C0-857F24185320}" dt="2023-09-15T00:58:01.373" v="2894" actId="20577"/>
          <ac:spMkLst>
            <pc:docMk/>
            <pc:sldMk cId="3700796208" sldId="350"/>
            <ac:spMk id="5" creationId="{00000000-0000-0000-0000-000000000000}"/>
          </ac:spMkLst>
        </pc:spChg>
      </pc:sldChg>
      <pc:sldChg chg="modSp mod modNotes modNotesTx">
        <pc:chgData name="Marco T" userId="2840c9779a16855b" providerId="LiveId" clId="{A3F04383-C192-4134-B9C0-857F24185320}" dt="2023-09-19T19:53:37.848" v="4596" actId="20577"/>
        <pc:sldMkLst>
          <pc:docMk/>
          <pc:sldMk cId="4122382642" sldId="351"/>
        </pc:sldMkLst>
        <pc:spChg chg="mod">
          <ac:chgData name="Marco T" userId="2840c9779a16855b" providerId="LiveId" clId="{A3F04383-C192-4134-B9C0-857F24185320}" dt="2023-09-19T19:49:44.127" v="4501" actId="27636"/>
          <ac:spMkLst>
            <pc:docMk/>
            <pc:sldMk cId="4122382642" sldId="351"/>
            <ac:spMk id="3" creationId="{00000000-0000-0000-0000-000000000000}"/>
          </ac:spMkLst>
        </pc:spChg>
        <pc:spChg chg="mod">
          <ac:chgData name="Marco T" userId="2840c9779a16855b" providerId="LiveId" clId="{A3F04383-C192-4134-B9C0-857F24185320}" dt="2023-09-19T18:25:40.965" v="3815" actId="20577"/>
          <ac:spMkLst>
            <pc:docMk/>
            <pc:sldMk cId="4122382642" sldId="351"/>
            <ac:spMk id="5" creationId="{00000000-0000-0000-0000-000000000000}"/>
          </ac:spMkLst>
        </pc:spChg>
      </pc:sldChg>
      <pc:sldChg chg="modSp mod modNotes modNotesTx">
        <pc:chgData name="Marco T" userId="2840c9779a16855b" providerId="LiveId" clId="{A3F04383-C192-4134-B9C0-857F24185320}" dt="2023-09-19T18:20:12.443" v="3757" actId="6549"/>
        <pc:sldMkLst>
          <pc:docMk/>
          <pc:sldMk cId="2622289451" sldId="352"/>
        </pc:sldMkLst>
        <pc:spChg chg="mod">
          <ac:chgData name="Marco T" userId="2840c9779a16855b" providerId="LiveId" clId="{A3F04383-C192-4134-B9C0-857F24185320}" dt="2023-09-19T18:17:55.893" v="3664" actId="179"/>
          <ac:spMkLst>
            <pc:docMk/>
            <pc:sldMk cId="2622289451" sldId="352"/>
            <ac:spMk id="3" creationId="{00000000-0000-0000-0000-000000000000}"/>
          </ac:spMkLst>
        </pc:spChg>
        <pc:spChg chg="mod">
          <ac:chgData name="Marco T" userId="2840c9779a16855b" providerId="LiveId" clId="{A3F04383-C192-4134-B9C0-857F24185320}" dt="2023-09-19T17:58:48.833" v="3278"/>
          <ac:spMkLst>
            <pc:docMk/>
            <pc:sldMk cId="2622289451" sldId="352"/>
            <ac:spMk id="7" creationId="{00000000-0000-0000-0000-000000000000}"/>
          </ac:spMkLst>
        </pc:spChg>
      </pc:sldChg>
      <pc:sldChg chg="modSp mod modNotes modNotesTx">
        <pc:chgData name="Marco T" userId="2840c9779a16855b" providerId="LiveId" clId="{A3F04383-C192-4134-B9C0-857F24185320}" dt="2023-09-15T01:25:45.555" v="3257" actId="20577"/>
        <pc:sldMkLst>
          <pc:docMk/>
          <pc:sldMk cId="3764207602" sldId="353"/>
        </pc:sldMkLst>
        <pc:spChg chg="mod">
          <ac:chgData name="Marco T" userId="2840c9779a16855b" providerId="LiveId" clId="{A3F04383-C192-4134-B9C0-857F24185320}" dt="2023-09-15T01:23:40.354" v="3246" actId="20577"/>
          <ac:spMkLst>
            <pc:docMk/>
            <pc:sldMk cId="3764207602" sldId="353"/>
            <ac:spMk id="3" creationId="{00000000-0000-0000-0000-000000000000}"/>
          </ac:spMkLst>
        </pc:spChg>
        <pc:spChg chg="mod">
          <ac:chgData name="Marco T" userId="2840c9779a16855b" providerId="LiveId" clId="{A3F04383-C192-4134-B9C0-857F24185320}" dt="2023-09-15T00:58:41.590" v="2902" actId="20577"/>
          <ac:spMkLst>
            <pc:docMk/>
            <pc:sldMk cId="3764207602" sldId="353"/>
            <ac:spMk id="5" creationId="{00000000-0000-0000-0000-000000000000}"/>
          </ac:spMkLst>
        </pc:spChg>
      </pc:sldChg>
      <pc:sldChg chg="addSp delSp modSp mod modNotes modNotesTx">
        <pc:chgData name="Marco T" userId="2840c9779a16855b" providerId="LiveId" clId="{A3F04383-C192-4134-B9C0-857F24185320}" dt="2023-10-09T18:19:26.803" v="8305" actId="313"/>
        <pc:sldMkLst>
          <pc:docMk/>
          <pc:sldMk cId="386267946" sldId="354"/>
        </pc:sldMkLst>
        <pc:spChg chg="mod">
          <ac:chgData name="Marco T" userId="2840c9779a16855b" providerId="LiveId" clId="{A3F04383-C192-4134-B9C0-857F24185320}" dt="2023-10-04T00:55:33.186" v="7927" actId="6549"/>
          <ac:spMkLst>
            <pc:docMk/>
            <pc:sldMk cId="386267946" sldId="354"/>
            <ac:spMk id="2" creationId="{00000000-0000-0000-0000-000000000000}"/>
          </ac:spMkLst>
        </pc:spChg>
        <pc:spChg chg="add del mod">
          <ac:chgData name="Marco T" userId="2840c9779a16855b" providerId="LiveId" clId="{A3F04383-C192-4134-B9C0-857F24185320}" dt="2023-10-04T01:00:36.617" v="8036" actId="478"/>
          <ac:spMkLst>
            <pc:docMk/>
            <pc:sldMk cId="386267946" sldId="354"/>
            <ac:spMk id="3" creationId="{2C986ACE-6607-B8D2-40D1-145D47F10148}"/>
          </ac:spMkLst>
        </pc:spChg>
        <pc:spChg chg="mod">
          <ac:chgData name="Marco T" userId="2840c9779a16855b" providerId="LiveId" clId="{A3F04383-C192-4134-B9C0-857F24185320}" dt="2023-10-04T01:00:29.681" v="8035" actId="20577"/>
          <ac:spMkLst>
            <pc:docMk/>
            <pc:sldMk cId="386267946" sldId="354"/>
            <ac:spMk id="6" creationId="{00000000-0000-0000-0000-000000000000}"/>
          </ac:spMkLst>
        </pc:spChg>
        <pc:graphicFrameChg chg="mod modGraphic">
          <ac:chgData name="Marco T" userId="2840c9779a16855b" providerId="LiveId" clId="{A3F04383-C192-4134-B9C0-857F24185320}" dt="2023-10-09T18:19:26.803" v="8305" actId="313"/>
          <ac:graphicFrameMkLst>
            <pc:docMk/>
            <pc:sldMk cId="386267946" sldId="354"/>
            <ac:graphicFrameMk id="5" creationId="{00000000-0000-0000-0000-000000000000}"/>
          </ac:graphicFrameMkLst>
        </pc:graphicFrameChg>
      </pc:sldChg>
      <pc:sldChg chg="modSp mod modNotes modNotesTx">
        <pc:chgData name="Marco T" userId="2840c9779a16855b" providerId="LiveId" clId="{A3F04383-C192-4134-B9C0-857F24185320}" dt="2023-09-21T18:52:42.671" v="5723" actId="6549"/>
        <pc:sldMkLst>
          <pc:docMk/>
          <pc:sldMk cId="1994084677" sldId="355"/>
        </pc:sldMkLst>
        <pc:spChg chg="mod">
          <ac:chgData name="Marco T" userId="2840c9779a16855b" providerId="LiveId" clId="{A3F04383-C192-4134-B9C0-857F24185320}" dt="2023-09-21T00:45:29.574" v="5314" actId="20577"/>
          <ac:spMkLst>
            <pc:docMk/>
            <pc:sldMk cId="1994084677" sldId="355"/>
            <ac:spMk id="2" creationId="{00000000-0000-0000-0000-000000000000}"/>
          </ac:spMkLst>
        </pc:spChg>
        <pc:spChg chg="mod">
          <ac:chgData name="Marco T" userId="2840c9779a16855b" providerId="LiveId" clId="{A3F04383-C192-4134-B9C0-857F24185320}" dt="2023-09-21T01:02:44.698" v="5446" actId="20577"/>
          <ac:spMkLst>
            <pc:docMk/>
            <pc:sldMk cId="1994084677" sldId="355"/>
            <ac:spMk id="3" creationId="{00000000-0000-0000-0000-000000000000}"/>
          </ac:spMkLst>
        </pc:spChg>
      </pc:sldChg>
      <pc:sldChg chg="modSp mod modNotes modNotesTx">
        <pc:chgData name="Marco T" userId="2840c9779a16855b" providerId="LiveId" clId="{A3F04383-C192-4134-B9C0-857F24185320}" dt="2023-09-19T21:29:51.774" v="4952" actId="6549"/>
        <pc:sldMkLst>
          <pc:docMk/>
          <pc:sldMk cId="1283905158" sldId="356"/>
        </pc:sldMkLst>
        <pc:spChg chg="mod">
          <ac:chgData name="Marco T" userId="2840c9779a16855b" providerId="LiveId" clId="{A3F04383-C192-4134-B9C0-857F24185320}" dt="2023-09-19T20:14:59.195" v="4793" actId="27636"/>
          <ac:spMkLst>
            <pc:docMk/>
            <pc:sldMk cId="1283905158" sldId="356"/>
            <ac:spMk id="2" creationId="{00000000-0000-0000-0000-000000000000}"/>
          </ac:spMkLst>
        </pc:spChg>
        <pc:spChg chg="mod">
          <ac:chgData name="Marco T" userId="2840c9779a16855b" providerId="LiveId" clId="{A3F04383-C192-4134-B9C0-857F24185320}" dt="2023-09-19T20:30:27.109" v="4855" actId="790"/>
          <ac:spMkLst>
            <pc:docMk/>
            <pc:sldMk cId="1283905158" sldId="356"/>
            <ac:spMk id="3" creationId="{00000000-0000-0000-0000-000000000000}"/>
          </ac:spMkLst>
        </pc:spChg>
      </pc:sldChg>
    </pc:docChg>
  </pc:docChgLst>
  <pc:docChgLst>
    <pc:chgData name="Marco T" userId="2840c9779a16855b" providerId="LiveId" clId="{C1E50601-5131-4724-AB5E-5086B89B1002}"/>
    <pc:docChg chg="undo redo custSel modSld addMainMaster modMainMaster">
      <pc:chgData name="Marco T" userId="2840c9779a16855b" providerId="LiveId" clId="{C1E50601-5131-4724-AB5E-5086B89B1002}" dt="2023-10-18T20:44:22.674" v="3920" actId="20577"/>
      <pc:docMkLst>
        <pc:docMk/>
      </pc:docMkLst>
      <pc:sldChg chg="modSp mod modNotesTx">
        <pc:chgData name="Marco T" userId="2840c9779a16855b" providerId="LiveId" clId="{C1E50601-5131-4724-AB5E-5086B89B1002}" dt="2023-10-18T20:44:22.674" v="3920" actId="20577"/>
        <pc:sldMkLst>
          <pc:docMk/>
          <pc:sldMk cId="1914635135" sldId="259"/>
        </pc:sldMkLst>
        <pc:spChg chg="mod">
          <ac:chgData name="Marco T" userId="2840c9779a16855b" providerId="LiveId" clId="{C1E50601-5131-4724-AB5E-5086B89B1002}" dt="2023-10-18T20:44:22.674" v="3920" actId="20577"/>
          <ac:spMkLst>
            <pc:docMk/>
            <pc:sldMk cId="1914635135" sldId="259"/>
            <ac:spMk id="4" creationId="{00000000-0000-0000-0000-000000000000}"/>
          </ac:spMkLst>
        </pc:spChg>
      </pc:sldChg>
      <pc:sldChg chg="modSp mod modNotesTx">
        <pc:chgData name="Marco T" userId="2840c9779a16855b" providerId="LiveId" clId="{C1E50601-5131-4724-AB5E-5086B89B1002}" dt="2023-10-18T19:49:53.982" v="3375" actId="20577"/>
        <pc:sldMkLst>
          <pc:docMk/>
          <pc:sldMk cId="1870380208" sldId="262"/>
        </pc:sldMkLst>
        <pc:spChg chg="mod">
          <ac:chgData name="Marco T" userId="2840c9779a16855b" providerId="LiveId" clId="{C1E50601-5131-4724-AB5E-5086B89B1002}" dt="2023-10-18T19:49:45.459" v="3374" actId="948"/>
          <ac:spMkLst>
            <pc:docMk/>
            <pc:sldMk cId="1870380208" sldId="262"/>
            <ac:spMk id="2" creationId="{00000000-0000-0000-0000-000000000000}"/>
          </ac:spMkLst>
        </pc:spChg>
      </pc:sldChg>
      <pc:sldChg chg="modSp mod modNotesTx">
        <pc:chgData name="Marco T" userId="2840c9779a16855b" providerId="LiveId" clId="{C1E50601-5131-4724-AB5E-5086B89B1002}" dt="2023-10-18T19:51:15.889" v="3377"/>
        <pc:sldMkLst>
          <pc:docMk/>
          <pc:sldMk cId="2295002715" sldId="263"/>
        </pc:sldMkLst>
        <pc:spChg chg="mod">
          <ac:chgData name="Marco T" userId="2840c9779a16855b" providerId="LiveId" clId="{C1E50601-5131-4724-AB5E-5086B89B1002}" dt="2023-10-18T19:50:34.836" v="3376" actId="113"/>
          <ac:spMkLst>
            <pc:docMk/>
            <pc:sldMk cId="2295002715" sldId="263"/>
            <ac:spMk id="2" creationId="{00000000-0000-0000-0000-000000000000}"/>
          </ac:spMkLst>
        </pc:spChg>
      </pc:sldChg>
      <pc:sldChg chg="modSp mod">
        <pc:chgData name="Marco T" userId="2840c9779a16855b" providerId="LiveId" clId="{C1E50601-5131-4724-AB5E-5086B89B1002}" dt="2023-10-18T19:54:09.256" v="3450" actId="20577"/>
        <pc:sldMkLst>
          <pc:docMk/>
          <pc:sldMk cId="132765114" sldId="272"/>
        </pc:sldMkLst>
        <pc:spChg chg="mod">
          <ac:chgData name="Marco T" userId="2840c9779a16855b" providerId="LiveId" clId="{C1E50601-5131-4724-AB5E-5086B89B1002}" dt="2023-10-18T19:51:50.332" v="3378" actId="113"/>
          <ac:spMkLst>
            <pc:docMk/>
            <pc:sldMk cId="132765114" sldId="272"/>
            <ac:spMk id="2" creationId="{00000000-0000-0000-0000-000000000000}"/>
          </ac:spMkLst>
        </pc:spChg>
        <pc:spChg chg="mod">
          <ac:chgData name="Marco T" userId="2840c9779a16855b" providerId="LiveId" clId="{C1E50601-5131-4724-AB5E-5086B89B1002}" dt="2023-10-18T19:54:09.256" v="3450" actId="20577"/>
          <ac:spMkLst>
            <pc:docMk/>
            <pc:sldMk cId="132765114" sldId="272"/>
            <ac:spMk id="3" creationId="{00000000-0000-0000-0000-000000000000}"/>
          </ac:spMkLst>
        </pc:spChg>
      </pc:sldChg>
      <pc:sldChg chg="modNotesTx">
        <pc:chgData name="Marco T" userId="2840c9779a16855b" providerId="LiveId" clId="{C1E50601-5131-4724-AB5E-5086B89B1002}" dt="2023-10-18T19:54:02.831" v="3435" actId="20577"/>
        <pc:sldMkLst>
          <pc:docMk/>
          <pc:sldMk cId="2983553363" sldId="273"/>
        </pc:sldMkLst>
      </pc:sldChg>
      <pc:sldChg chg="modSp mod modNotesTx">
        <pc:chgData name="Marco T" userId="2840c9779a16855b" providerId="LiveId" clId="{C1E50601-5131-4724-AB5E-5086B89B1002}" dt="2023-10-18T20:38:57.492" v="3712" actId="6549"/>
        <pc:sldMkLst>
          <pc:docMk/>
          <pc:sldMk cId="2781083169" sldId="278"/>
        </pc:sldMkLst>
        <pc:spChg chg="mod">
          <ac:chgData name="Marco T" userId="2840c9779a16855b" providerId="LiveId" clId="{C1E50601-5131-4724-AB5E-5086B89B1002}" dt="2023-10-18T20:38:37.023" v="3695" actId="6549"/>
          <ac:spMkLst>
            <pc:docMk/>
            <pc:sldMk cId="2781083169" sldId="278"/>
            <ac:spMk id="3" creationId="{00000000-0000-0000-0000-000000000000}"/>
          </ac:spMkLst>
        </pc:spChg>
        <pc:picChg chg="mod">
          <ac:chgData name="Marco T" userId="2840c9779a16855b" providerId="LiveId" clId="{C1E50601-5131-4724-AB5E-5086B89B1002}" dt="2023-10-18T20:38:43.690" v="3697" actId="1038"/>
          <ac:picMkLst>
            <pc:docMk/>
            <pc:sldMk cId="2781083169" sldId="278"/>
            <ac:picMk id="6" creationId="{00000000-0000-0000-0000-000000000000}"/>
          </ac:picMkLst>
        </pc:picChg>
      </pc:sldChg>
      <pc:sldChg chg="modSp mod modNotesTx">
        <pc:chgData name="Marco T" userId="2840c9779a16855b" providerId="LiveId" clId="{C1E50601-5131-4724-AB5E-5086B89B1002}" dt="2023-10-18T20:38:18.485" v="3686" actId="20577"/>
        <pc:sldMkLst>
          <pc:docMk/>
          <pc:sldMk cId="3912808215" sldId="283"/>
        </pc:sldMkLst>
        <pc:spChg chg="mod">
          <ac:chgData name="Marco T" userId="2840c9779a16855b" providerId="LiveId" clId="{C1E50601-5131-4724-AB5E-5086B89B1002}" dt="2023-10-18T20:37:06.634" v="3639" actId="6549"/>
          <ac:spMkLst>
            <pc:docMk/>
            <pc:sldMk cId="3912808215" sldId="283"/>
            <ac:spMk id="3" creationId="{00000000-0000-0000-0000-000000000000}"/>
          </ac:spMkLst>
        </pc:spChg>
      </pc:sldChg>
      <pc:sldChg chg="modSp mod">
        <pc:chgData name="Marco T" userId="2840c9779a16855b" providerId="LiveId" clId="{C1E50601-5131-4724-AB5E-5086B89B1002}" dt="2023-10-18T19:54:05.814" v="3442" actId="20577"/>
        <pc:sldMkLst>
          <pc:docMk/>
          <pc:sldMk cId="3867556728" sldId="286"/>
        </pc:sldMkLst>
        <pc:spChg chg="mod">
          <ac:chgData name="Marco T" userId="2840c9779a16855b" providerId="LiveId" clId="{C1E50601-5131-4724-AB5E-5086B89B1002}" dt="2023-10-18T19:54:05.814" v="3442" actId="20577"/>
          <ac:spMkLst>
            <pc:docMk/>
            <pc:sldMk cId="3867556728" sldId="286"/>
            <ac:spMk id="11" creationId="{00000000-0000-0000-0000-000000000000}"/>
          </ac:spMkLst>
        </pc:spChg>
      </pc:sldChg>
      <pc:sldChg chg="modSp mod modNotesTx">
        <pc:chgData name="Marco T" userId="2840c9779a16855b" providerId="LiveId" clId="{C1E50601-5131-4724-AB5E-5086B89B1002}" dt="2023-10-18T20:40:25.483" v="3807" actId="20577"/>
        <pc:sldMkLst>
          <pc:docMk/>
          <pc:sldMk cId="3491622952" sldId="293"/>
        </pc:sldMkLst>
        <pc:spChg chg="mod">
          <ac:chgData name="Marco T" userId="2840c9779a16855b" providerId="LiveId" clId="{C1E50601-5131-4724-AB5E-5086B89B1002}" dt="2023-10-18T20:39:16.140" v="3725" actId="20577"/>
          <ac:spMkLst>
            <pc:docMk/>
            <pc:sldMk cId="3491622952" sldId="293"/>
            <ac:spMk id="2" creationId="{00000000-0000-0000-0000-000000000000}"/>
          </ac:spMkLst>
        </pc:spChg>
        <pc:spChg chg="mod">
          <ac:chgData name="Marco T" userId="2840c9779a16855b" providerId="LiveId" clId="{C1E50601-5131-4724-AB5E-5086B89B1002}" dt="2023-10-18T20:39:26.851" v="3734" actId="20577"/>
          <ac:spMkLst>
            <pc:docMk/>
            <pc:sldMk cId="3491622952" sldId="293"/>
            <ac:spMk id="3" creationId="{00000000-0000-0000-0000-000000000000}"/>
          </ac:spMkLst>
        </pc:spChg>
      </pc:sldChg>
      <pc:sldChg chg="modSp mod modNotesTx">
        <pc:chgData name="Marco T" userId="2840c9779a16855b" providerId="LiveId" clId="{C1E50601-5131-4724-AB5E-5086B89B1002}" dt="2023-10-18T19:56:03.323" v="3616" actId="6549"/>
        <pc:sldMkLst>
          <pc:docMk/>
          <pc:sldMk cId="2985194916" sldId="298"/>
        </pc:sldMkLst>
        <pc:spChg chg="mod">
          <ac:chgData name="Marco T" userId="2840c9779a16855b" providerId="LiveId" clId="{C1E50601-5131-4724-AB5E-5086B89B1002}" dt="2023-10-18T19:55:41.894" v="3571" actId="20577"/>
          <ac:spMkLst>
            <pc:docMk/>
            <pc:sldMk cId="2985194916" sldId="298"/>
            <ac:spMk id="3" creationId="{00000000-0000-0000-0000-000000000000}"/>
          </ac:spMkLst>
        </pc:spChg>
      </pc:sldChg>
      <pc:sldChg chg="modSp mod modNotesTx">
        <pc:chgData name="Marco T" userId="2840c9779a16855b" providerId="LiveId" clId="{C1E50601-5131-4724-AB5E-5086B89B1002}" dt="2023-10-12T21:30:02.437" v="492" actId="20577"/>
        <pc:sldMkLst>
          <pc:docMk/>
          <pc:sldMk cId="1123831579" sldId="321"/>
        </pc:sldMkLst>
        <pc:spChg chg="mod">
          <ac:chgData name="Marco T" userId="2840c9779a16855b" providerId="LiveId" clId="{C1E50601-5131-4724-AB5E-5086B89B1002}" dt="2023-10-12T21:16:17.046" v="170" actId="20577"/>
          <ac:spMkLst>
            <pc:docMk/>
            <pc:sldMk cId="1123831579" sldId="321"/>
            <ac:spMk id="3" creationId="{00000000-0000-0000-0000-000000000000}"/>
          </ac:spMkLst>
        </pc:spChg>
        <pc:picChg chg="mod">
          <ac:chgData name="Marco T" userId="2840c9779a16855b" providerId="LiveId" clId="{C1E50601-5131-4724-AB5E-5086B89B1002}" dt="2023-10-12T21:15:14.214" v="131" actId="1037"/>
          <ac:picMkLst>
            <pc:docMk/>
            <pc:sldMk cId="1123831579" sldId="321"/>
            <ac:picMk id="6" creationId="{00000000-0000-0000-0000-000000000000}"/>
          </ac:picMkLst>
        </pc:picChg>
      </pc:sldChg>
      <pc:sldChg chg="modSp mod modNotesTx">
        <pc:chgData name="Marco T" userId="2840c9779a16855b" providerId="LiveId" clId="{C1E50601-5131-4724-AB5E-5086B89B1002}" dt="2023-10-13T17:24:10.788" v="1029" actId="20577"/>
        <pc:sldMkLst>
          <pc:docMk/>
          <pc:sldMk cId="520389673" sldId="322"/>
        </pc:sldMkLst>
        <pc:spChg chg="mod">
          <ac:chgData name="Marco T" userId="2840c9779a16855b" providerId="LiveId" clId="{C1E50601-5131-4724-AB5E-5086B89B1002}" dt="2023-10-12T21:52:33.829" v="736" actId="20577"/>
          <ac:spMkLst>
            <pc:docMk/>
            <pc:sldMk cId="520389673" sldId="322"/>
            <ac:spMk id="2" creationId="{00000000-0000-0000-0000-000000000000}"/>
          </ac:spMkLst>
        </pc:spChg>
        <pc:spChg chg="mod">
          <ac:chgData name="Marco T" userId="2840c9779a16855b" providerId="LiveId" clId="{C1E50601-5131-4724-AB5E-5086B89B1002}" dt="2023-10-13T17:17:20.143" v="830" actId="6549"/>
          <ac:spMkLst>
            <pc:docMk/>
            <pc:sldMk cId="520389673" sldId="322"/>
            <ac:spMk id="3" creationId="{00000000-0000-0000-0000-000000000000}"/>
          </ac:spMkLst>
        </pc:spChg>
      </pc:sldChg>
      <pc:sldChg chg="modSp mod modNotesTx">
        <pc:chgData name="Marco T" userId="2840c9779a16855b" providerId="LiveId" clId="{C1E50601-5131-4724-AB5E-5086B89B1002}" dt="2023-10-12T21:51:06.264" v="728" actId="6549"/>
        <pc:sldMkLst>
          <pc:docMk/>
          <pc:sldMk cId="1332441022" sldId="323"/>
        </pc:sldMkLst>
        <pc:spChg chg="mod">
          <ac:chgData name="Marco T" userId="2840c9779a16855b" providerId="LiveId" clId="{C1E50601-5131-4724-AB5E-5086B89B1002}" dt="2023-10-12T21:36:58.623" v="497" actId="20577"/>
          <ac:spMkLst>
            <pc:docMk/>
            <pc:sldMk cId="1332441022" sldId="323"/>
            <ac:spMk id="2" creationId="{00000000-0000-0000-0000-000000000000}"/>
          </ac:spMkLst>
        </pc:spChg>
        <pc:spChg chg="mod">
          <ac:chgData name="Marco T" userId="2840c9779a16855b" providerId="LiveId" clId="{C1E50601-5131-4724-AB5E-5086B89B1002}" dt="2023-10-12T21:44:06.177" v="650" actId="20577"/>
          <ac:spMkLst>
            <pc:docMk/>
            <pc:sldMk cId="1332441022" sldId="323"/>
            <ac:spMk id="3" creationId="{00000000-0000-0000-0000-000000000000}"/>
          </ac:spMkLst>
        </pc:spChg>
      </pc:sldChg>
      <pc:sldChg chg="modSp mod modNotesTx">
        <pc:chgData name="Marco T" userId="2840c9779a16855b" providerId="LiveId" clId="{C1E50601-5131-4724-AB5E-5086B89B1002}" dt="2023-10-18T19:57:27.411" v="3618" actId="20577"/>
        <pc:sldMkLst>
          <pc:docMk/>
          <pc:sldMk cId="3966127193" sldId="325"/>
        </pc:sldMkLst>
        <pc:spChg chg="mod">
          <ac:chgData name="Marco T" userId="2840c9779a16855b" providerId="LiveId" clId="{C1E50601-5131-4724-AB5E-5086B89B1002}" dt="2023-10-18T18:18:34.434" v="1258" actId="6549"/>
          <ac:spMkLst>
            <pc:docMk/>
            <pc:sldMk cId="3966127193" sldId="325"/>
            <ac:spMk id="2" creationId="{00000000-0000-0000-0000-000000000000}"/>
          </ac:spMkLst>
        </pc:spChg>
        <pc:spChg chg="mod">
          <ac:chgData name="Marco T" userId="2840c9779a16855b" providerId="LiveId" clId="{C1E50601-5131-4724-AB5E-5086B89B1002}" dt="2023-10-18T19:57:27.411" v="3618" actId="20577"/>
          <ac:spMkLst>
            <pc:docMk/>
            <pc:sldMk cId="3966127193" sldId="325"/>
            <ac:spMk id="3" creationId="{00000000-0000-0000-0000-000000000000}"/>
          </ac:spMkLst>
        </pc:spChg>
      </pc:sldChg>
      <pc:sldChg chg="modSp mod modNotesTx">
        <pc:chgData name="Marco T" userId="2840c9779a16855b" providerId="LiveId" clId="{C1E50601-5131-4724-AB5E-5086B89B1002}" dt="2023-10-18T18:18:02.194" v="1252" actId="6549"/>
        <pc:sldMkLst>
          <pc:docMk/>
          <pc:sldMk cId="1482799030" sldId="326"/>
        </pc:sldMkLst>
        <pc:spChg chg="mod">
          <ac:chgData name="Marco T" userId="2840c9779a16855b" providerId="LiveId" clId="{C1E50601-5131-4724-AB5E-5086B89B1002}" dt="2023-10-13T17:24:58.121" v="1037" actId="20577"/>
          <ac:spMkLst>
            <pc:docMk/>
            <pc:sldMk cId="1482799030" sldId="326"/>
            <ac:spMk id="2" creationId="{00000000-0000-0000-0000-000000000000}"/>
          </ac:spMkLst>
        </pc:spChg>
        <pc:spChg chg="mod ord">
          <ac:chgData name="Marco T" userId="2840c9779a16855b" providerId="LiveId" clId="{C1E50601-5131-4724-AB5E-5086B89B1002}" dt="2023-10-18T18:15:43.855" v="1221"/>
          <ac:spMkLst>
            <pc:docMk/>
            <pc:sldMk cId="1482799030" sldId="326"/>
            <ac:spMk id="3" creationId="{00000000-0000-0000-0000-000000000000}"/>
          </ac:spMkLst>
        </pc:spChg>
        <pc:picChg chg="mod">
          <ac:chgData name="Marco T" userId="2840c9779a16855b" providerId="LiveId" clId="{C1E50601-5131-4724-AB5E-5086B89B1002}" dt="2023-10-13T17:31:33.940" v="1151" actId="1037"/>
          <ac:picMkLst>
            <pc:docMk/>
            <pc:sldMk cId="1482799030" sldId="326"/>
            <ac:picMk id="6" creationId="{00000000-0000-0000-0000-000000000000}"/>
          </ac:picMkLst>
        </pc:picChg>
      </pc:sldChg>
      <pc:sldChg chg="addSp modSp mod modNotesTx">
        <pc:chgData name="Marco T" userId="2840c9779a16855b" providerId="LiveId" clId="{C1E50601-5131-4724-AB5E-5086B89B1002}" dt="2023-10-18T20:36:01.524" v="3630" actId="20577"/>
        <pc:sldMkLst>
          <pc:docMk/>
          <pc:sldMk cId="3419773262" sldId="327"/>
        </pc:sldMkLst>
        <pc:spChg chg="mod">
          <ac:chgData name="Marco T" userId="2840c9779a16855b" providerId="LiveId" clId="{C1E50601-5131-4724-AB5E-5086B89B1002}" dt="2023-10-18T18:49:44.361" v="2075" actId="20577"/>
          <ac:spMkLst>
            <pc:docMk/>
            <pc:sldMk cId="3419773262" sldId="327"/>
            <ac:spMk id="2" creationId="{00000000-0000-0000-0000-000000000000}"/>
          </ac:spMkLst>
        </pc:spChg>
        <pc:spChg chg="mod">
          <ac:chgData name="Marco T" userId="2840c9779a16855b" providerId="LiveId" clId="{C1E50601-5131-4724-AB5E-5086B89B1002}" dt="2023-10-18T20:36:01.524" v="3630" actId="20577"/>
          <ac:spMkLst>
            <pc:docMk/>
            <pc:sldMk cId="3419773262" sldId="327"/>
            <ac:spMk id="3" creationId="{00000000-0000-0000-0000-000000000000}"/>
          </ac:spMkLst>
        </pc:spChg>
        <pc:spChg chg="mod">
          <ac:chgData name="Marco T" userId="2840c9779a16855b" providerId="LiveId" clId="{C1E50601-5131-4724-AB5E-5086B89B1002}" dt="2023-10-18T18:55:10.993" v="2162" actId="164"/>
          <ac:spMkLst>
            <pc:docMk/>
            <pc:sldMk cId="3419773262" sldId="327"/>
            <ac:spMk id="8" creationId="{00000000-0000-0000-0000-000000000000}"/>
          </ac:spMkLst>
        </pc:spChg>
        <pc:spChg chg="mod">
          <ac:chgData name="Marco T" userId="2840c9779a16855b" providerId="LiveId" clId="{C1E50601-5131-4724-AB5E-5086B89B1002}" dt="2023-10-18T18:55:10.993" v="2162" actId="164"/>
          <ac:spMkLst>
            <pc:docMk/>
            <pc:sldMk cId="3419773262" sldId="327"/>
            <ac:spMk id="9" creationId="{00000000-0000-0000-0000-000000000000}"/>
          </ac:spMkLst>
        </pc:spChg>
        <pc:grpChg chg="add mod">
          <ac:chgData name="Marco T" userId="2840c9779a16855b" providerId="LiveId" clId="{C1E50601-5131-4724-AB5E-5086B89B1002}" dt="2023-10-18T18:55:31.396" v="2168" actId="1037"/>
          <ac:grpSpMkLst>
            <pc:docMk/>
            <pc:sldMk cId="3419773262" sldId="327"/>
            <ac:grpSpMk id="4" creationId="{D62C8DE2-C5F2-D382-D370-4345B6ADB21A}"/>
          </ac:grpSpMkLst>
        </pc:grpChg>
        <pc:graphicFrameChg chg="mod">
          <ac:chgData name="Marco T" userId="2840c9779a16855b" providerId="LiveId" clId="{C1E50601-5131-4724-AB5E-5086B89B1002}" dt="2023-10-18T18:55:54.563" v="2173" actId="179"/>
          <ac:graphicFrameMkLst>
            <pc:docMk/>
            <pc:sldMk cId="3419773262" sldId="327"/>
            <ac:graphicFrameMk id="6" creationId="{00000000-0000-0000-0000-000000000000}"/>
          </ac:graphicFrameMkLst>
        </pc:graphicFrameChg>
      </pc:sldChg>
      <pc:sldChg chg="modSp mod modNotesTx">
        <pc:chgData name="Marco T" userId="2840c9779a16855b" providerId="LiveId" clId="{C1E50601-5131-4724-AB5E-5086B89B1002}" dt="2023-10-18T18:49:23.583" v="2072" actId="6549"/>
        <pc:sldMkLst>
          <pc:docMk/>
          <pc:sldMk cId="3602806135" sldId="329"/>
        </pc:sldMkLst>
        <pc:spChg chg="mod">
          <ac:chgData name="Marco T" userId="2840c9779a16855b" providerId="LiveId" clId="{C1E50601-5131-4724-AB5E-5086B89B1002}" dt="2023-10-18T18:43:01.277" v="1933" actId="20577"/>
          <ac:spMkLst>
            <pc:docMk/>
            <pc:sldMk cId="3602806135" sldId="329"/>
            <ac:spMk id="2" creationId="{00000000-0000-0000-0000-000000000000}"/>
          </ac:spMkLst>
        </pc:spChg>
        <pc:spChg chg="mod">
          <ac:chgData name="Marco T" userId="2840c9779a16855b" providerId="LiveId" clId="{C1E50601-5131-4724-AB5E-5086B89B1002}" dt="2023-10-18T18:46:46.213" v="1984" actId="27636"/>
          <ac:spMkLst>
            <pc:docMk/>
            <pc:sldMk cId="3602806135" sldId="329"/>
            <ac:spMk id="3" creationId="{00000000-0000-0000-0000-000000000000}"/>
          </ac:spMkLst>
        </pc:spChg>
        <pc:picChg chg="mod">
          <ac:chgData name="Marco T" userId="2840c9779a16855b" providerId="LiveId" clId="{C1E50601-5131-4724-AB5E-5086B89B1002}" dt="2023-10-18T18:46:54.206" v="1993" actId="1036"/>
          <ac:picMkLst>
            <pc:docMk/>
            <pc:sldMk cId="3602806135" sldId="329"/>
            <ac:picMk id="6" creationId="{00000000-0000-0000-0000-000000000000}"/>
          </ac:picMkLst>
        </pc:picChg>
      </pc:sldChg>
      <pc:sldChg chg="modSp mod modNotesTx">
        <pc:chgData name="Marco T" userId="2840c9779a16855b" providerId="LiveId" clId="{C1E50601-5131-4724-AB5E-5086B89B1002}" dt="2023-10-18T18:42:20.415" v="1912" actId="20577"/>
        <pc:sldMkLst>
          <pc:docMk/>
          <pc:sldMk cId="1539596892" sldId="330"/>
        </pc:sldMkLst>
        <pc:spChg chg="mod">
          <ac:chgData name="Marco T" userId="2840c9779a16855b" providerId="LiveId" clId="{C1E50601-5131-4724-AB5E-5086B89B1002}" dt="2023-10-18T18:27:44.342" v="1558" actId="20577"/>
          <ac:spMkLst>
            <pc:docMk/>
            <pc:sldMk cId="1539596892" sldId="330"/>
            <ac:spMk id="2" creationId="{00000000-0000-0000-0000-000000000000}"/>
          </ac:spMkLst>
        </pc:spChg>
        <pc:spChg chg="mod">
          <ac:chgData name="Marco T" userId="2840c9779a16855b" providerId="LiveId" clId="{C1E50601-5131-4724-AB5E-5086B89B1002}" dt="2023-10-18T18:33:53.453" v="1756" actId="20577"/>
          <ac:spMkLst>
            <pc:docMk/>
            <pc:sldMk cId="1539596892" sldId="330"/>
            <ac:spMk id="3" creationId="{00000000-0000-0000-0000-000000000000}"/>
          </ac:spMkLst>
        </pc:spChg>
      </pc:sldChg>
      <pc:sldChg chg="modSp mod modNotesTx">
        <pc:chgData name="Marco T" userId="2840c9779a16855b" providerId="LiveId" clId="{C1E50601-5131-4724-AB5E-5086B89B1002}" dt="2023-10-18T19:10:48.535" v="2399" actId="20577"/>
        <pc:sldMkLst>
          <pc:docMk/>
          <pc:sldMk cId="1546217722" sldId="331"/>
        </pc:sldMkLst>
        <pc:spChg chg="mod">
          <ac:chgData name="Marco T" userId="2840c9779a16855b" providerId="LiveId" clId="{C1E50601-5131-4724-AB5E-5086B89B1002}" dt="2023-10-18T18:59:38.361" v="2228" actId="6549"/>
          <ac:spMkLst>
            <pc:docMk/>
            <pc:sldMk cId="1546217722" sldId="331"/>
            <ac:spMk id="2" creationId="{00000000-0000-0000-0000-000000000000}"/>
          </ac:spMkLst>
        </pc:spChg>
        <pc:spChg chg="mod">
          <ac:chgData name="Marco T" userId="2840c9779a16855b" providerId="LiveId" clId="{C1E50601-5131-4724-AB5E-5086B89B1002}" dt="2023-10-18T19:07:11.048" v="2316" actId="20577"/>
          <ac:spMkLst>
            <pc:docMk/>
            <pc:sldMk cId="1546217722" sldId="331"/>
            <ac:spMk id="3" creationId="{00000000-0000-0000-0000-000000000000}"/>
          </ac:spMkLst>
        </pc:spChg>
      </pc:sldChg>
      <pc:sldChg chg="modSp mod modNotesTx">
        <pc:chgData name="Marco T" userId="2840c9779a16855b" providerId="LiveId" clId="{C1E50601-5131-4724-AB5E-5086B89B1002}" dt="2023-10-18T19:19:07.014" v="2610" actId="20577"/>
        <pc:sldMkLst>
          <pc:docMk/>
          <pc:sldMk cId="3883134872" sldId="332"/>
        </pc:sldMkLst>
        <pc:spChg chg="mod">
          <ac:chgData name="Marco T" userId="2840c9779a16855b" providerId="LiveId" clId="{C1E50601-5131-4724-AB5E-5086B89B1002}" dt="2023-10-18T19:11:17.537" v="2406" actId="20577"/>
          <ac:spMkLst>
            <pc:docMk/>
            <pc:sldMk cId="3883134872" sldId="332"/>
            <ac:spMk id="2" creationId="{00000000-0000-0000-0000-000000000000}"/>
          </ac:spMkLst>
        </pc:spChg>
        <pc:spChg chg="mod">
          <ac:chgData name="Marco T" userId="2840c9779a16855b" providerId="LiveId" clId="{C1E50601-5131-4724-AB5E-5086B89B1002}" dt="2023-10-18T19:13:11.621" v="2435" actId="27636"/>
          <ac:spMkLst>
            <pc:docMk/>
            <pc:sldMk cId="3883134872" sldId="332"/>
            <ac:spMk id="3" creationId="{00000000-0000-0000-0000-000000000000}"/>
          </ac:spMkLst>
        </pc:spChg>
      </pc:sldChg>
      <pc:sldChg chg="modSp mod modNotesTx">
        <pc:chgData name="Marco T" userId="2840c9779a16855b" providerId="LiveId" clId="{C1E50601-5131-4724-AB5E-5086B89B1002}" dt="2023-10-18T19:36:19.583" v="3007" actId="6549"/>
        <pc:sldMkLst>
          <pc:docMk/>
          <pc:sldMk cId="2827934856" sldId="333"/>
        </pc:sldMkLst>
        <pc:spChg chg="mod">
          <ac:chgData name="Marco T" userId="2840c9779a16855b" providerId="LiveId" clId="{C1E50601-5131-4724-AB5E-5086B89B1002}" dt="2023-10-18T19:29:43.501" v="2818" actId="20577"/>
          <ac:spMkLst>
            <pc:docMk/>
            <pc:sldMk cId="2827934856" sldId="333"/>
            <ac:spMk id="2" creationId="{00000000-0000-0000-0000-000000000000}"/>
          </ac:spMkLst>
        </pc:spChg>
        <pc:spChg chg="mod">
          <ac:chgData name="Marco T" userId="2840c9779a16855b" providerId="LiveId" clId="{C1E50601-5131-4724-AB5E-5086B89B1002}" dt="2023-10-18T19:32:22.625" v="2896" actId="20577"/>
          <ac:spMkLst>
            <pc:docMk/>
            <pc:sldMk cId="2827934856" sldId="333"/>
            <ac:spMk id="3" creationId="{00000000-0000-0000-0000-000000000000}"/>
          </ac:spMkLst>
        </pc:spChg>
      </pc:sldChg>
      <pc:sldChg chg="modSp mod modNotesTx">
        <pc:chgData name="Marco T" userId="2840c9779a16855b" providerId="LiveId" clId="{C1E50601-5131-4724-AB5E-5086B89B1002}" dt="2023-10-18T19:20:30.790" v="2622" actId="20577"/>
        <pc:sldMkLst>
          <pc:docMk/>
          <pc:sldMk cId="432515731" sldId="334"/>
        </pc:sldMkLst>
        <pc:spChg chg="mod">
          <ac:chgData name="Marco T" userId="2840c9779a16855b" providerId="LiveId" clId="{C1E50601-5131-4724-AB5E-5086B89B1002}" dt="2023-10-18T19:19:41.220" v="2615" actId="20577"/>
          <ac:spMkLst>
            <pc:docMk/>
            <pc:sldMk cId="432515731" sldId="334"/>
            <ac:spMk id="2" creationId="{00000000-0000-0000-0000-000000000000}"/>
          </ac:spMkLst>
        </pc:spChg>
      </pc:sldChg>
      <pc:sldChg chg="modSp mod modNotesTx">
        <pc:chgData name="Marco T" userId="2840c9779a16855b" providerId="LiveId" clId="{C1E50601-5131-4724-AB5E-5086B89B1002}" dt="2023-10-18T19:29:09.998" v="2805" actId="20577"/>
        <pc:sldMkLst>
          <pc:docMk/>
          <pc:sldMk cId="263713348" sldId="335"/>
        </pc:sldMkLst>
        <pc:spChg chg="mod">
          <ac:chgData name="Marco T" userId="2840c9779a16855b" providerId="LiveId" clId="{C1E50601-5131-4724-AB5E-5086B89B1002}" dt="2023-10-18T19:22:28.846" v="2634" actId="20577"/>
          <ac:spMkLst>
            <pc:docMk/>
            <pc:sldMk cId="263713348" sldId="335"/>
            <ac:spMk id="2" creationId="{00000000-0000-0000-0000-000000000000}"/>
          </ac:spMkLst>
        </pc:spChg>
        <pc:spChg chg="mod">
          <ac:chgData name="Marco T" userId="2840c9779a16855b" providerId="LiveId" clId="{C1E50601-5131-4724-AB5E-5086B89B1002}" dt="2023-10-18T19:22:15.349" v="2629" actId="404"/>
          <ac:spMkLst>
            <pc:docMk/>
            <pc:sldMk cId="263713348" sldId="335"/>
            <ac:spMk id="3" creationId="{00000000-0000-0000-0000-000000000000}"/>
          </ac:spMkLst>
        </pc:spChg>
        <pc:spChg chg="mod">
          <ac:chgData name="Marco T" userId="2840c9779a16855b" providerId="LiveId" clId="{C1E50601-5131-4724-AB5E-5086B89B1002}" dt="2023-10-18T19:25:06.390" v="2711" actId="20577"/>
          <ac:spMkLst>
            <pc:docMk/>
            <pc:sldMk cId="263713348" sldId="335"/>
            <ac:spMk id="11" creationId="{00000000-0000-0000-0000-000000000000}"/>
          </ac:spMkLst>
        </pc:spChg>
        <pc:spChg chg="mod">
          <ac:chgData name="Marco T" userId="2840c9779a16855b" providerId="LiveId" clId="{C1E50601-5131-4724-AB5E-5086B89B1002}" dt="2023-10-18T19:25:17.003" v="2731" actId="20577"/>
          <ac:spMkLst>
            <pc:docMk/>
            <pc:sldMk cId="263713348" sldId="335"/>
            <ac:spMk id="14" creationId="{00000000-0000-0000-0000-000000000000}"/>
          </ac:spMkLst>
        </pc:spChg>
        <pc:spChg chg="mod">
          <ac:chgData name="Marco T" userId="2840c9779a16855b" providerId="LiveId" clId="{C1E50601-5131-4724-AB5E-5086B89B1002}" dt="2023-10-18T19:25:36.823" v="2739" actId="20577"/>
          <ac:spMkLst>
            <pc:docMk/>
            <pc:sldMk cId="263713348" sldId="335"/>
            <ac:spMk id="27" creationId="{00000000-0000-0000-0000-000000000000}"/>
          </ac:spMkLst>
        </pc:spChg>
        <pc:graphicFrameChg chg="mod">
          <ac:chgData name="Marco T" userId="2840c9779a16855b" providerId="LiveId" clId="{C1E50601-5131-4724-AB5E-5086B89B1002}" dt="2023-10-18T19:24:59.678" v="2697" actId="20577"/>
          <ac:graphicFrameMkLst>
            <pc:docMk/>
            <pc:sldMk cId="263713348" sldId="335"/>
            <ac:graphicFrameMk id="5" creationId="{00000000-0000-0000-0000-000000000000}"/>
          </ac:graphicFrameMkLst>
        </pc:graphicFrameChg>
      </pc:sldChg>
      <pc:sldChg chg="modSp mod modNotesTx">
        <pc:chgData name="Marco T" userId="2840c9779a16855b" providerId="LiveId" clId="{C1E50601-5131-4724-AB5E-5086B89B1002}" dt="2023-10-18T19:47:53.701" v="3345" actId="20577"/>
        <pc:sldMkLst>
          <pc:docMk/>
          <pc:sldMk cId="2364873925" sldId="337"/>
        </pc:sldMkLst>
        <pc:spChg chg="mod">
          <ac:chgData name="Marco T" userId="2840c9779a16855b" providerId="LiveId" clId="{C1E50601-5131-4724-AB5E-5086B89B1002}" dt="2023-10-18T19:39:43.489" v="3110" actId="6549"/>
          <ac:spMkLst>
            <pc:docMk/>
            <pc:sldMk cId="2364873925" sldId="337"/>
            <ac:spMk id="2" creationId="{00000000-0000-0000-0000-000000000000}"/>
          </ac:spMkLst>
        </pc:spChg>
        <pc:spChg chg="mod">
          <ac:chgData name="Marco T" userId="2840c9779a16855b" providerId="LiveId" clId="{C1E50601-5131-4724-AB5E-5086B89B1002}" dt="2023-10-18T19:42:02.535" v="3163"/>
          <ac:spMkLst>
            <pc:docMk/>
            <pc:sldMk cId="2364873925" sldId="337"/>
            <ac:spMk id="3" creationId="{00000000-0000-0000-0000-000000000000}"/>
          </ac:spMkLst>
        </pc:spChg>
      </pc:sldChg>
      <pc:sldChg chg="modSp mod modNotesTx">
        <pc:chgData name="Marco T" userId="2840c9779a16855b" providerId="LiveId" clId="{C1E50601-5131-4724-AB5E-5086B89B1002}" dt="2023-10-18T19:39:23.836" v="3107" actId="6549"/>
        <pc:sldMkLst>
          <pc:docMk/>
          <pc:sldMk cId="74069553" sldId="341"/>
        </pc:sldMkLst>
        <pc:spChg chg="mod">
          <ac:chgData name="Marco T" userId="2840c9779a16855b" providerId="LiveId" clId="{C1E50601-5131-4724-AB5E-5086B89B1002}" dt="2023-10-18T19:36:46.435" v="3031" actId="6549"/>
          <ac:spMkLst>
            <pc:docMk/>
            <pc:sldMk cId="74069553" sldId="341"/>
            <ac:spMk id="2" creationId="{00000000-0000-0000-0000-000000000000}"/>
          </ac:spMkLst>
        </pc:spChg>
        <pc:spChg chg="mod">
          <ac:chgData name="Marco T" userId="2840c9779a16855b" providerId="LiveId" clId="{C1E50601-5131-4724-AB5E-5086B89B1002}" dt="2023-10-18T19:38:10.154" v="3053" actId="14100"/>
          <ac:spMkLst>
            <pc:docMk/>
            <pc:sldMk cId="74069553" sldId="341"/>
            <ac:spMk id="3" creationId="{00000000-0000-0000-0000-000000000000}"/>
          </ac:spMkLst>
        </pc:spChg>
        <pc:spChg chg="mod">
          <ac:chgData name="Marco T" userId="2840c9779a16855b" providerId="LiveId" clId="{C1E50601-5131-4724-AB5E-5086B89B1002}" dt="2023-10-18T19:38:21.733" v="3064" actId="20577"/>
          <ac:spMkLst>
            <pc:docMk/>
            <pc:sldMk cId="74069553" sldId="341"/>
            <ac:spMk id="6" creationId="{00000000-0000-0000-0000-000000000000}"/>
          </ac:spMkLst>
        </pc:spChg>
        <pc:spChg chg="mod">
          <ac:chgData name="Marco T" userId="2840c9779a16855b" providerId="LiveId" clId="{C1E50601-5131-4724-AB5E-5086B89B1002}" dt="2023-10-18T19:38:32.435" v="3072" actId="20577"/>
          <ac:spMkLst>
            <pc:docMk/>
            <pc:sldMk cId="74069553" sldId="341"/>
            <ac:spMk id="7" creationId="{00000000-0000-0000-0000-000000000000}"/>
          </ac:spMkLst>
        </pc:spChg>
        <pc:spChg chg="mod">
          <ac:chgData name="Marco T" userId="2840c9779a16855b" providerId="LiveId" clId="{C1E50601-5131-4724-AB5E-5086B89B1002}" dt="2023-10-18T19:38:27.891" v="3067" actId="20577"/>
          <ac:spMkLst>
            <pc:docMk/>
            <pc:sldMk cId="74069553" sldId="341"/>
            <ac:spMk id="8" creationId="{00000000-0000-0000-0000-000000000000}"/>
          </ac:spMkLst>
        </pc:spChg>
        <pc:grpChg chg="mod">
          <ac:chgData name="Marco T" userId="2840c9779a16855b" providerId="LiveId" clId="{C1E50601-5131-4724-AB5E-5086B89B1002}" dt="2023-10-18T19:38:13.412" v="3055" actId="1036"/>
          <ac:grpSpMkLst>
            <pc:docMk/>
            <pc:sldMk cId="74069553" sldId="341"/>
            <ac:grpSpMk id="10" creationId="{00000000-0000-0000-0000-000000000000}"/>
          </ac:grpSpMkLst>
        </pc:grpChg>
      </pc:sldChg>
      <pc:sldChg chg="modSp mod modNotesTx">
        <pc:chgData name="Marco T" userId="2840c9779a16855b" providerId="LiveId" clId="{C1E50601-5131-4724-AB5E-5086B89B1002}" dt="2023-10-18T20:41:36.456" v="3881" actId="20577"/>
        <pc:sldMkLst>
          <pc:docMk/>
          <pc:sldMk cId="2622289451" sldId="352"/>
        </pc:sldMkLst>
        <pc:spChg chg="mod">
          <ac:chgData name="Marco T" userId="2840c9779a16855b" providerId="LiveId" clId="{C1E50601-5131-4724-AB5E-5086B89B1002}" dt="2023-10-18T20:40:52.580" v="3841" actId="20577"/>
          <ac:spMkLst>
            <pc:docMk/>
            <pc:sldMk cId="2622289451" sldId="352"/>
            <ac:spMk id="3" creationId="{00000000-0000-0000-0000-000000000000}"/>
          </ac:spMkLst>
        </pc:spChg>
        <pc:spChg chg="mod">
          <ac:chgData name="Marco T" userId="2840c9779a16855b" providerId="LiveId" clId="{C1E50601-5131-4724-AB5E-5086B89B1002}" dt="2023-10-18T20:40:42.625" v="3822" actId="20577"/>
          <ac:spMkLst>
            <pc:docMk/>
            <pc:sldMk cId="2622289451" sldId="352"/>
            <ac:spMk id="7" creationId="{00000000-0000-0000-0000-000000000000}"/>
          </ac:spMkLst>
        </pc:spChg>
      </pc:sldChg>
      <pc:sldChg chg="modSp mod modNotesTx">
        <pc:chgData name="Marco T" userId="2840c9779a16855b" providerId="LiveId" clId="{C1E50601-5131-4724-AB5E-5086B89B1002}" dt="2023-10-18T20:42:10.908" v="3907" actId="20577"/>
        <pc:sldMkLst>
          <pc:docMk/>
          <pc:sldMk cId="386267946" sldId="354"/>
        </pc:sldMkLst>
        <pc:spChg chg="mod">
          <ac:chgData name="Marco T" userId="2840c9779a16855b" providerId="LiveId" clId="{C1E50601-5131-4724-AB5E-5086B89B1002}" dt="2023-10-18T20:41:47.408" v="3894" actId="20577"/>
          <ac:spMkLst>
            <pc:docMk/>
            <pc:sldMk cId="386267946" sldId="354"/>
            <ac:spMk id="2" creationId="{00000000-0000-0000-0000-000000000000}"/>
          </ac:spMkLst>
        </pc:spChg>
      </pc:sldChg>
      <pc:sldMasterChg chg="modSldLayout">
        <pc:chgData name="Marco T" userId="2840c9779a16855b" providerId="LiveId" clId="{C1E50601-5131-4724-AB5E-5086B89B1002}" dt="2023-10-18T20:43:17.796" v="3913" actId="735"/>
        <pc:sldMasterMkLst>
          <pc:docMk/>
          <pc:sldMasterMk cId="3521341836" sldId="2147483648"/>
        </pc:sldMasterMkLst>
        <pc:sldLayoutChg chg="modSp">
          <pc:chgData name="Marco T" userId="2840c9779a16855b" providerId="LiveId" clId="{C1E50601-5131-4724-AB5E-5086B89B1002}" dt="2023-10-18T20:42:36.990" v="3908" actId="735"/>
          <pc:sldLayoutMkLst>
            <pc:docMk/>
            <pc:sldMasterMk cId="3521341836" sldId="2147483648"/>
            <pc:sldLayoutMk cId="2026352894" sldId="2147483663"/>
          </pc:sldLayoutMkLst>
        </pc:sldLayoutChg>
        <pc:sldLayoutChg chg="modSp">
          <pc:chgData name="Marco T" userId="2840c9779a16855b" providerId="LiveId" clId="{C1E50601-5131-4724-AB5E-5086B89B1002}" dt="2023-10-18T20:43:16.909" v="3911" actId="735"/>
          <pc:sldLayoutMkLst>
            <pc:docMk/>
            <pc:sldMasterMk cId="3521341836" sldId="2147483648"/>
            <pc:sldLayoutMk cId="1338223351" sldId="2147483664"/>
          </pc:sldLayoutMkLst>
        </pc:sldLayoutChg>
        <pc:sldLayoutChg chg="modSp">
          <pc:chgData name="Marco T" userId="2840c9779a16855b" providerId="LiveId" clId="{C1E50601-5131-4724-AB5E-5086B89B1002}" dt="2023-10-18T20:43:17.558" v="3912" actId="735"/>
          <pc:sldLayoutMkLst>
            <pc:docMk/>
            <pc:sldMasterMk cId="3521341836" sldId="2147483648"/>
            <pc:sldLayoutMk cId="3516258597" sldId="2147483665"/>
          </pc:sldLayoutMkLst>
        </pc:sldLayoutChg>
        <pc:sldLayoutChg chg="modSp">
          <pc:chgData name="Marco T" userId="2840c9779a16855b" providerId="LiveId" clId="{C1E50601-5131-4724-AB5E-5086B89B1002}" dt="2023-10-18T20:43:17.796" v="3913" actId="735"/>
          <pc:sldLayoutMkLst>
            <pc:docMk/>
            <pc:sldMasterMk cId="3521341836" sldId="2147483648"/>
            <pc:sldLayoutMk cId="2923207705" sldId="2147483666"/>
          </pc:sldLayoutMkLst>
        </pc:sldLayoutChg>
      </pc:sldMasterChg>
      <pc:sldMasterChg chg="modSp new mod addSldLayout">
        <pc:chgData name="Marco T" userId="2840c9779a16855b" providerId="LiveId" clId="{C1E50601-5131-4724-AB5E-5086B89B1002}" dt="2023-10-18T20:42:52.825" v="3910" actId="735"/>
        <pc:sldMasterMkLst>
          <pc:docMk/>
          <pc:sldMasterMk cId="2160551907" sldId="2147483667"/>
        </pc:sldMasterMkLst>
        <pc:sldLayoutChg chg="new replId">
          <pc:chgData name="Marco T" userId="2840c9779a16855b" providerId="LiveId" clId="{C1E50601-5131-4724-AB5E-5086B89B1002}" dt="2023-10-18T20:42:52.814" v="3909" actId="6938"/>
          <pc:sldLayoutMkLst>
            <pc:docMk/>
            <pc:sldMasterMk cId="2160551907" sldId="2147483667"/>
            <pc:sldLayoutMk cId="1826067169" sldId="2147483668"/>
          </pc:sldLayoutMkLst>
        </pc:sldLayoutChg>
        <pc:sldLayoutChg chg="new replId">
          <pc:chgData name="Marco T" userId="2840c9779a16855b" providerId="LiveId" clId="{C1E50601-5131-4724-AB5E-5086B89B1002}" dt="2023-10-18T20:42:52.814" v="3909" actId="6938"/>
          <pc:sldLayoutMkLst>
            <pc:docMk/>
            <pc:sldMasterMk cId="2160551907" sldId="2147483667"/>
            <pc:sldLayoutMk cId="4177823962" sldId="2147483669"/>
          </pc:sldLayoutMkLst>
        </pc:sldLayoutChg>
        <pc:sldLayoutChg chg="new replId">
          <pc:chgData name="Marco T" userId="2840c9779a16855b" providerId="LiveId" clId="{C1E50601-5131-4724-AB5E-5086B89B1002}" dt="2023-10-18T20:42:52.814" v="3909" actId="6938"/>
          <pc:sldLayoutMkLst>
            <pc:docMk/>
            <pc:sldMasterMk cId="2160551907" sldId="2147483667"/>
            <pc:sldLayoutMk cId="3734887537" sldId="2147483670"/>
          </pc:sldLayoutMkLst>
        </pc:sldLayoutChg>
        <pc:sldLayoutChg chg="new replId">
          <pc:chgData name="Marco T" userId="2840c9779a16855b" providerId="LiveId" clId="{C1E50601-5131-4724-AB5E-5086B89B1002}" dt="2023-10-18T20:42:52.814" v="3909" actId="6938"/>
          <pc:sldLayoutMkLst>
            <pc:docMk/>
            <pc:sldMasterMk cId="2160551907" sldId="2147483667"/>
            <pc:sldLayoutMk cId="2490132937" sldId="2147483671"/>
          </pc:sldLayoutMkLst>
        </pc:sldLayoutChg>
        <pc:sldLayoutChg chg="new replId">
          <pc:chgData name="Marco T" userId="2840c9779a16855b" providerId="LiveId" clId="{C1E50601-5131-4724-AB5E-5086B89B1002}" dt="2023-10-18T20:42:52.814" v="3909" actId="6938"/>
          <pc:sldLayoutMkLst>
            <pc:docMk/>
            <pc:sldMasterMk cId="2160551907" sldId="2147483667"/>
            <pc:sldLayoutMk cId="3670625078" sldId="2147483672"/>
          </pc:sldLayoutMkLst>
        </pc:sldLayoutChg>
        <pc:sldLayoutChg chg="new replId">
          <pc:chgData name="Marco T" userId="2840c9779a16855b" providerId="LiveId" clId="{C1E50601-5131-4724-AB5E-5086B89B1002}" dt="2023-10-18T20:42:52.814" v="3909" actId="6938"/>
          <pc:sldLayoutMkLst>
            <pc:docMk/>
            <pc:sldMasterMk cId="2160551907" sldId="2147483667"/>
            <pc:sldLayoutMk cId="2300498716" sldId="2147483673"/>
          </pc:sldLayoutMkLst>
        </pc:sldLayoutChg>
        <pc:sldLayoutChg chg="new replId">
          <pc:chgData name="Marco T" userId="2840c9779a16855b" providerId="LiveId" clId="{C1E50601-5131-4724-AB5E-5086B89B1002}" dt="2023-10-18T20:42:52.814" v="3909" actId="6938"/>
          <pc:sldLayoutMkLst>
            <pc:docMk/>
            <pc:sldMasterMk cId="2160551907" sldId="2147483667"/>
            <pc:sldLayoutMk cId="4148225323" sldId="2147483674"/>
          </pc:sldLayoutMkLst>
        </pc:sldLayoutChg>
        <pc:sldLayoutChg chg="new replId">
          <pc:chgData name="Marco T" userId="2840c9779a16855b" providerId="LiveId" clId="{C1E50601-5131-4724-AB5E-5086B89B1002}" dt="2023-10-18T20:42:52.814" v="3909" actId="6938"/>
          <pc:sldLayoutMkLst>
            <pc:docMk/>
            <pc:sldMasterMk cId="2160551907" sldId="2147483667"/>
            <pc:sldLayoutMk cId="710948731" sldId="2147483675"/>
          </pc:sldLayoutMkLst>
        </pc:sldLayoutChg>
        <pc:sldLayoutChg chg="new replId">
          <pc:chgData name="Marco T" userId="2840c9779a16855b" providerId="LiveId" clId="{C1E50601-5131-4724-AB5E-5086B89B1002}" dt="2023-10-18T20:42:52.814" v="3909" actId="6938"/>
          <pc:sldLayoutMkLst>
            <pc:docMk/>
            <pc:sldMasterMk cId="2160551907" sldId="2147483667"/>
            <pc:sldLayoutMk cId="3435334812" sldId="2147483676"/>
          </pc:sldLayoutMkLst>
        </pc:sldLayoutChg>
        <pc:sldLayoutChg chg="new replId">
          <pc:chgData name="Marco T" userId="2840c9779a16855b" providerId="LiveId" clId="{C1E50601-5131-4724-AB5E-5086B89B1002}" dt="2023-10-18T20:42:52.814" v="3909" actId="6938"/>
          <pc:sldLayoutMkLst>
            <pc:docMk/>
            <pc:sldMasterMk cId="2160551907" sldId="2147483667"/>
            <pc:sldLayoutMk cId="1007303363" sldId="2147483677"/>
          </pc:sldLayoutMkLst>
        </pc:sldLayoutChg>
        <pc:sldLayoutChg chg="new replId">
          <pc:chgData name="Marco T" userId="2840c9779a16855b" providerId="LiveId" clId="{C1E50601-5131-4724-AB5E-5086B89B1002}" dt="2023-10-18T20:42:52.814" v="3909" actId="6938"/>
          <pc:sldLayoutMkLst>
            <pc:docMk/>
            <pc:sldMasterMk cId="2160551907" sldId="2147483667"/>
            <pc:sldLayoutMk cId="3217742383" sldId="2147483678"/>
          </pc:sldLayoutMkLst>
        </pc:sldLayoutChg>
      </pc:sldMasterChg>
    </pc:docChg>
  </pc:docChgLst>
  <pc:docChgLst>
    <pc:chgData name="Marco T" userId="2840c9779a16855b" providerId="LiveId" clId="{8286D645-6573-478A-B1B4-A0F307A2A3C3}"/>
    <pc:docChg chg="undo custSel modSld">
      <pc:chgData name="Marco T" userId="2840c9779a16855b" providerId="LiveId" clId="{8286D645-6573-478A-B1B4-A0F307A2A3C3}" dt="2024-03-13T01:01:36.866" v="804"/>
      <pc:docMkLst>
        <pc:docMk/>
      </pc:docMkLst>
      <pc:sldChg chg="modSp mod modNotesTx">
        <pc:chgData name="Marco T" userId="2840c9779a16855b" providerId="LiveId" clId="{8286D645-6573-478A-B1B4-A0F307A2A3C3}" dt="2024-03-12T18:44:18.146" v="110" actId="6549"/>
        <pc:sldMkLst>
          <pc:docMk/>
          <pc:sldMk cId="1914635135" sldId="259"/>
        </pc:sldMkLst>
        <pc:spChg chg="mod">
          <ac:chgData name="Marco T" userId="2840c9779a16855b" providerId="LiveId" clId="{8286D645-6573-478A-B1B4-A0F307A2A3C3}" dt="2024-03-12T18:43:25.380" v="109" actId="6549"/>
          <ac:spMkLst>
            <pc:docMk/>
            <pc:sldMk cId="1914635135" sldId="259"/>
            <ac:spMk id="4" creationId="{00000000-0000-0000-0000-000000000000}"/>
          </ac:spMkLst>
        </pc:spChg>
      </pc:sldChg>
      <pc:sldChg chg="modSp mod">
        <pc:chgData name="Marco T" userId="2840c9779a16855b" providerId="LiveId" clId="{8286D645-6573-478A-B1B4-A0F307A2A3C3}" dt="2024-03-12T19:37:44.962" v="409" actId="6549"/>
        <pc:sldMkLst>
          <pc:docMk/>
          <pc:sldMk cId="887016759" sldId="260"/>
        </pc:sldMkLst>
        <pc:spChg chg="mod">
          <ac:chgData name="Marco T" userId="2840c9779a16855b" providerId="LiveId" clId="{8286D645-6573-478A-B1B4-A0F307A2A3C3}" dt="2024-03-12T19:37:01.762" v="405" actId="6549"/>
          <ac:spMkLst>
            <pc:docMk/>
            <pc:sldMk cId="887016759" sldId="260"/>
            <ac:spMk id="2" creationId="{00000000-0000-0000-0000-000000000000}"/>
          </ac:spMkLst>
        </pc:spChg>
        <pc:spChg chg="mod">
          <ac:chgData name="Marco T" userId="2840c9779a16855b" providerId="LiveId" clId="{8286D645-6573-478A-B1B4-A0F307A2A3C3}" dt="2024-03-12T19:37:44.962" v="409" actId="6549"/>
          <ac:spMkLst>
            <pc:docMk/>
            <pc:sldMk cId="887016759" sldId="260"/>
            <ac:spMk id="5" creationId="{00000000-0000-0000-0000-000000000000}"/>
          </ac:spMkLst>
        </pc:spChg>
      </pc:sldChg>
      <pc:sldChg chg="modSp mod modNotesTx">
        <pc:chgData name="Marco T" userId="2840c9779a16855b" providerId="LiveId" clId="{8286D645-6573-478A-B1B4-A0F307A2A3C3}" dt="2024-03-13T00:49:24.911" v="776" actId="313"/>
        <pc:sldMkLst>
          <pc:docMk/>
          <pc:sldMk cId="4252022574" sldId="261"/>
        </pc:sldMkLst>
        <pc:spChg chg="mod">
          <ac:chgData name="Marco T" userId="2840c9779a16855b" providerId="LiveId" clId="{8286D645-6573-478A-B1B4-A0F307A2A3C3}" dt="2024-03-12T18:42:37.920" v="108" actId="20577"/>
          <ac:spMkLst>
            <pc:docMk/>
            <pc:sldMk cId="4252022574" sldId="261"/>
            <ac:spMk id="3" creationId="{00000000-0000-0000-0000-000000000000}"/>
          </ac:spMkLst>
        </pc:spChg>
      </pc:sldChg>
      <pc:sldChg chg="modNotesTx">
        <pc:chgData name="Marco T" userId="2840c9779a16855b" providerId="LiveId" clId="{8286D645-6573-478A-B1B4-A0F307A2A3C3}" dt="2024-03-13T00:49:32.536" v="778" actId="313"/>
        <pc:sldMkLst>
          <pc:docMk/>
          <pc:sldMk cId="1870380208" sldId="262"/>
        </pc:sldMkLst>
      </pc:sldChg>
      <pc:sldChg chg="modSp mod">
        <pc:chgData name="Marco T" userId="2840c9779a16855b" providerId="LiveId" clId="{8286D645-6573-478A-B1B4-A0F307A2A3C3}" dt="2024-03-12T18:49:42.041" v="209" actId="20577"/>
        <pc:sldMkLst>
          <pc:docMk/>
          <pc:sldMk cId="2295002715" sldId="263"/>
        </pc:sldMkLst>
        <pc:spChg chg="mod">
          <ac:chgData name="Marco T" userId="2840c9779a16855b" providerId="LiveId" clId="{8286D645-6573-478A-B1B4-A0F307A2A3C3}" dt="2024-03-12T18:49:42.041" v="209" actId="20577"/>
          <ac:spMkLst>
            <pc:docMk/>
            <pc:sldMk cId="2295002715" sldId="263"/>
            <ac:spMk id="3" creationId="{00000000-0000-0000-0000-000000000000}"/>
          </ac:spMkLst>
        </pc:spChg>
      </pc:sldChg>
      <pc:sldChg chg="modSp mod">
        <pc:chgData name="Marco T" userId="2840c9779a16855b" providerId="LiveId" clId="{8286D645-6573-478A-B1B4-A0F307A2A3C3}" dt="2024-03-12T20:03:16.481" v="448" actId="20577"/>
        <pc:sldMkLst>
          <pc:docMk/>
          <pc:sldMk cId="3447412033" sldId="265"/>
        </pc:sldMkLst>
        <pc:spChg chg="mod">
          <ac:chgData name="Marco T" userId="2840c9779a16855b" providerId="LiveId" clId="{8286D645-6573-478A-B1B4-A0F307A2A3C3}" dt="2024-03-12T20:03:16.481" v="448" actId="20577"/>
          <ac:spMkLst>
            <pc:docMk/>
            <pc:sldMk cId="3447412033" sldId="265"/>
            <ac:spMk id="2" creationId="{00000000-0000-0000-0000-000000000000}"/>
          </ac:spMkLst>
        </pc:spChg>
        <pc:spChg chg="mod">
          <ac:chgData name="Marco T" userId="2840c9779a16855b" providerId="LiveId" clId="{8286D645-6573-478A-B1B4-A0F307A2A3C3}" dt="2024-03-12T19:38:08.427" v="423" actId="6549"/>
          <ac:spMkLst>
            <pc:docMk/>
            <pc:sldMk cId="3447412033" sldId="265"/>
            <ac:spMk id="5" creationId="{00000000-0000-0000-0000-000000000000}"/>
          </ac:spMkLst>
        </pc:spChg>
      </pc:sldChg>
      <pc:sldChg chg="modSp mod">
        <pc:chgData name="Marco T" userId="2840c9779a16855b" providerId="LiveId" clId="{8286D645-6573-478A-B1B4-A0F307A2A3C3}" dt="2024-03-12T20:29:26.101" v="684" actId="6549"/>
        <pc:sldMkLst>
          <pc:docMk/>
          <pc:sldMk cId="4101929640" sldId="266"/>
        </pc:sldMkLst>
        <pc:spChg chg="mod">
          <ac:chgData name="Marco T" userId="2840c9779a16855b" providerId="LiveId" clId="{8286D645-6573-478A-B1B4-A0F307A2A3C3}" dt="2024-03-12T20:29:26.101" v="684" actId="6549"/>
          <ac:spMkLst>
            <pc:docMk/>
            <pc:sldMk cId="4101929640" sldId="266"/>
            <ac:spMk id="2" creationId="{00000000-0000-0000-0000-000000000000}"/>
          </ac:spMkLst>
        </pc:spChg>
        <pc:spChg chg="mod">
          <ac:chgData name="Marco T" userId="2840c9779a16855b" providerId="LiveId" clId="{8286D645-6573-478A-B1B4-A0F307A2A3C3}" dt="2024-03-12T19:38:24.371" v="431" actId="6549"/>
          <ac:spMkLst>
            <pc:docMk/>
            <pc:sldMk cId="4101929640" sldId="266"/>
            <ac:spMk id="5" creationId="{00000000-0000-0000-0000-000000000000}"/>
          </ac:spMkLst>
        </pc:spChg>
      </pc:sldChg>
      <pc:sldChg chg="modNotesTx">
        <pc:chgData name="Marco T" userId="2840c9779a16855b" providerId="LiveId" clId="{8286D645-6573-478A-B1B4-A0F307A2A3C3}" dt="2024-03-12T20:34:12.355" v="706" actId="20577"/>
        <pc:sldMkLst>
          <pc:docMk/>
          <pc:sldMk cId="3935119100" sldId="267"/>
        </pc:sldMkLst>
      </pc:sldChg>
      <pc:sldChg chg="modNotes modNotesTx">
        <pc:chgData name="Marco T" userId="2840c9779a16855b" providerId="LiveId" clId="{8286D645-6573-478A-B1B4-A0F307A2A3C3}" dt="2024-03-13T01:01:36.866" v="804"/>
        <pc:sldMkLst>
          <pc:docMk/>
          <pc:sldMk cId="1778692277" sldId="268"/>
        </pc:sldMkLst>
      </pc:sldChg>
      <pc:sldChg chg="modSp mod">
        <pc:chgData name="Marco T" userId="2840c9779a16855b" providerId="LiveId" clId="{8286D645-6573-478A-B1B4-A0F307A2A3C3}" dt="2024-03-12T18:50:27.112" v="211" actId="6549"/>
        <pc:sldMkLst>
          <pc:docMk/>
          <pc:sldMk cId="132765114" sldId="272"/>
        </pc:sldMkLst>
        <pc:spChg chg="mod">
          <ac:chgData name="Marco T" userId="2840c9779a16855b" providerId="LiveId" clId="{8286D645-6573-478A-B1B4-A0F307A2A3C3}" dt="2024-03-12T18:50:27.112" v="211" actId="6549"/>
          <ac:spMkLst>
            <pc:docMk/>
            <pc:sldMk cId="132765114" sldId="272"/>
            <ac:spMk id="3" creationId="{00000000-0000-0000-0000-000000000000}"/>
          </ac:spMkLst>
        </pc:spChg>
      </pc:sldChg>
      <pc:sldChg chg="modSp mod">
        <pc:chgData name="Marco T" userId="2840c9779a16855b" providerId="LiveId" clId="{8286D645-6573-478A-B1B4-A0F307A2A3C3}" dt="2024-03-12T18:52:41.111" v="234" actId="20577"/>
        <pc:sldMkLst>
          <pc:docMk/>
          <pc:sldMk cId="2983553363" sldId="273"/>
        </pc:sldMkLst>
        <pc:spChg chg="mod">
          <ac:chgData name="Marco T" userId="2840c9779a16855b" providerId="LiveId" clId="{8286D645-6573-478A-B1B4-A0F307A2A3C3}" dt="2024-03-12T18:52:16.329" v="232" actId="6549"/>
          <ac:spMkLst>
            <pc:docMk/>
            <pc:sldMk cId="2983553363" sldId="273"/>
            <ac:spMk id="2" creationId="{00000000-0000-0000-0000-000000000000}"/>
          </ac:spMkLst>
        </pc:spChg>
        <pc:spChg chg="mod">
          <ac:chgData name="Marco T" userId="2840c9779a16855b" providerId="LiveId" clId="{8286D645-6573-478A-B1B4-A0F307A2A3C3}" dt="2024-03-12T18:52:41.111" v="234" actId="20577"/>
          <ac:spMkLst>
            <pc:docMk/>
            <pc:sldMk cId="2983553363" sldId="273"/>
            <ac:spMk id="3" creationId="{00000000-0000-0000-0000-000000000000}"/>
          </ac:spMkLst>
        </pc:spChg>
      </pc:sldChg>
      <pc:sldChg chg="modSp mod">
        <pc:chgData name="Marco T" userId="2840c9779a16855b" providerId="LiveId" clId="{8286D645-6573-478A-B1B4-A0F307A2A3C3}" dt="2024-03-12T18:58:10.646" v="248" actId="6549"/>
        <pc:sldMkLst>
          <pc:docMk/>
          <pc:sldMk cId="1706970609" sldId="274"/>
        </pc:sldMkLst>
        <pc:spChg chg="mod">
          <ac:chgData name="Marco T" userId="2840c9779a16855b" providerId="LiveId" clId="{8286D645-6573-478A-B1B4-A0F307A2A3C3}" dt="2024-03-12T18:58:10.646" v="248" actId="6549"/>
          <ac:spMkLst>
            <pc:docMk/>
            <pc:sldMk cId="1706970609" sldId="274"/>
            <ac:spMk id="2" creationId="{00000000-0000-0000-0000-000000000000}"/>
          </ac:spMkLst>
        </pc:spChg>
      </pc:sldChg>
      <pc:sldChg chg="modNotesTx">
        <pc:chgData name="Marco T" userId="2840c9779a16855b" providerId="LiveId" clId="{8286D645-6573-478A-B1B4-A0F307A2A3C3}" dt="2024-03-12T19:19:49.279" v="389" actId="6549"/>
        <pc:sldMkLst>
          <pc:docMk/>
          <pc:sldMk cId="2365832741" sldId="275"/>
        </pc:sldMkLst>
      </pc:sldChg>
      <pc:sldChg chg="modSp mod">
        <pc:chgData name="Marco T" userId="2840c9779a16855b" providerId="LiveId" clId="{8286D645-6573-478A-B1B4-A0F307A2A3C3}" dt="2024-03-12T19:23:15.637" v="391" actId="20577"/>
        <pc:sldMkLst>
          <pc:docMk/>
          <pc:sldMk cId="1528219739" sldId="277"/>
        </pc:sldMkLst>
        <pc:spChg chg="mod">
          <ac:chgData name="Marco T" userId="2840c9779a16855b" providerId="LiveId" clId="{8286D645-6573-478A-B1B4-A0F307A2A3C3}" dt="2024-03-12T19:23:15.637" v="391" actId="20577"/>
          <ac:spMkLst>
            <pc:docMk/>
            <pc:sldMk cId="1528219739" sldId="277"/>
            <ac:spMk id="3" creationId="{00000000-0000-0000-0000-000000000000}"/>
          </ac:spMkLst>
        </pc:spChg>
      </pc:sldChg>
      <pc:sldChg chg="modSp mod">
        <pc:chgData name="Marco T" userId="2840c9779a16855b" providerId="LiveId" clId="{8286D645-6573-478A-B1B4-A0F307A2A3C3}" dt="2024-03-12T19:01:43.614" v="254" actId="6549"/>
        <pc:sldMkLst>
          <pc:docMk/>
          <pc:sldMk cId="2781083169" sldId="278"/>
        </pc:sldMkLst>
        <pc:spChg chg="mod">
          <ac:chgData name="Marco T" userId="2840c9779a16855b" providerId="LiveId" clId="{8286D645-6573-478A-B1B4-A0F307A2A3C3}" dt="2024-03-12T19:01:36.966" v="253" actId="6549"/>
          <ac:spMkLst>
            <pc:docMk/>
            <pc:sldMk cId="2781083169" sldId="278"/>
            <ac:spMk id="2" creationId="{00000000-0000-0000-0000-000000000000}"/>
          </ac:spMkLst>
        </pc:spChg>
        <pc:spChg chg="mod">
          <ac:chgData name="Marco T" userId="2840c9779a16855b" providerId="LiveId" clId="{8286D645-6573-478A-B1B4-A0F307A2A3C3}" dt="2024-03-12T19:01:43.614" v="254" actId="6549"/>
          <ac:spMkLst>
            <pc:docMk/>
            <pc:sldMk cId="2781083169" sldId="278"/>
            <ac:spMk id="3" creationId="{00000000-0000-0000-0000-000000000000}"/>
          </ac:spMkLst>
        </pc:spChg>
      </pc:sldChg>
      <pc:sldChg chg="modSp mod">
        <pc:chgData name="Marco T" userId="2840c9779a16855b" providerId="LiveId" clId="{8286D645-6573-478A-B1B4-A0F307A2A3C3}" dt="2024-03-12T18:46:23.072" v="198" actId="20577"/>
        <pc:sldMkLst>
          <pc:docMk/>
          <pc:sldMk cId="3633539125" sldId="281"/>
        </pc:sldMkLst>
        <pc:spChg chg="mod">
          <ac:chgData name="Marco T" userId="2840c9779a16855b" providerId="LiveId" clId="{8286D645-6573-478A-B1B4-A0F307A2A3C3}" dt="2024-03-12T18:46:23.072" v="198" actId="20577"/>
          <ac:spMkLst>
            <pc:docMk/>
            <pc:sldMk cId="3633539125" sldId="281"/>
            <ac:spMk id="2" creationId="{00000000-0000-0000-0000-000000000000}"/>
          </ac:spMkLst>
        </pc:spChg>
      </pc:sldChg>
      <pc:sldChg chg="modSp mod modNotesTx">
        <pc:chgData name="Marco T" userId="2840c9779a16855b" providerId="LiveId" clId="{8286D645-6573-478A-B1B4-A0F307A2A3C3}" dt="2024-03-12T18:56:27.799" v="243" actId="20577"/>
        <pc:sldMkLst>
          <pc:docMk/>
          <pc:sldMk cId="4058514416" sldId="282"/>
        </pc:sldMkLst>
        <pc:spChg chg="mod">
          <ac:chgData name="Marco T" userId="2840c9779a16855b" providerId="LiveId" clId="{8286D645-6573-478A-B1B4-A0F307A2A3C3}" dt="2024-03-12T18:55:42.320" v="237" actId="20577"/>
          <ac:spMkLst>
            <pc:docMk/>
            <pc:sldMk cId="4058514416" sldId="282"/>
            <ac:spMk id="2" creationId="{00000000-0000-0000-0000-000000000000}"/>
          </ac:spMkLst>
        </pc:spChg>
        <pc:spChg chg="mod">
          <ac:chgData name="Marco T" userId="2840c9779a16855b" providerId="LiveId" clId="{8286D645-6573-478A-B1B4-A0F307A2A3C3}" dt="2024-03-12T18:55:36.129" v="236" actId="6549"/>
          <ac:spMkLst>
            <pc:docMk/>
            <pc:sldMk cId="4058514416" sldId="282"/>
            <ac:spMk id="3" creationId="{00000000-0000-0000-0000-000000000000}"/>
          </ac:spMkLst>
        </pc:spChg>
      </pc:sldChg>
      <pc:sldChg chg="modSp mod">
        <pc:chgData name="Marco T" userId="2840c9779a16855b" providerId="LiveId" clId="{8286D645-6573-478A-B1B4-A0F307A2A3C3}" dt="2024-03-12T18:56:59.447" v="247" actId="6549"/>
        <pc:sldMkLst>
          <pc:docMk/>
          <pc:sldMk cId="3912808215" sldId="283"/>
        </pc:sldMkLst>
        <pc:spChg chg="mod">
          <ac:chgData name="Marco T" userId="2840c9779a16855b" providerId="LiveId" clId="{8286D645-6573-478A-B1B4-A0F307A2A3C3}" dt="2024-03-12T18:56:59.447" v="247" actId="6549"/>
          <ac:spMkLst>
            <pc:docMk/>
            <pc:sldMk cId="3912808215" sldId="283"/>
            <ac:spMk id="2" creationId="{00000000-0000-0000-0000-000000000000}"/>
          </ac:spMkLst>
        </pc:spChg>
      </pc:sldChg>
      <pc:sldChg chg="modSp mod">
        <pc:chgData name="Marco T" userId="2840c9779a16855b" providerId="LiveId" clId="{8286D645-6573-478A-B1B4-A0F307A2A3C3}" dt="2024-03-12T19:00:35.585" v="252" actId="6549"/>
        <pc:sldMkLst>
          <pc:docMk/>
          <pc:sldMk cId="969963731" sldId="284"/>
        </pc:sldMkLst>
        <pc:spChg chg="mod">
          <ac:chgData name="Marco T" userId="2840c9779a16855b" providerId="LiveId" clId="{8286D645-6573-478A-B1B4-A0F307A2A3C3}" dt="2024-03-12T19:00:28.895" v="251" actId="6549"/>
          <ac:spMkLst>
            <pc:docMk/>
            <pc:sldMk cId="969963731" sldId="284"/>
            <ac:spMk id="2" creationId="{00000000-0000-0000-0000-000000000000}"/>
          </ac:spMkLst>
        </pc:spChg>
        <pc:spChg chg="mod">
          <ac:chgData name="Marco T" userId="2840c9779a16855b" providerId="LiveId" clId="{8286D645-6573-478A-B1B4-A0F307A2A3C3}" dt="2024-03-12T19:00:35.585" v="252" actId="6549"/>
          <ac:spMkLst>
            <pc:docMk/>
            <pc:sldMk cId="969963731" sldId="284"/>
            <ac:spMk id="3" creationId="{00000000-0000-0000-0000-000000000000}"/>
          </ac:spMkLst>
        </pc:spChg>
      </pc:sldChg>
      <pc:sldChg chg="modSp mod">
        <pc:chgData name="Marco T" userId="2840c9779a16855b" providerId="LiveId" clId="{8286D645-6573-478A-B1B4-A0F307A2A3C3}" dt="2024-03-12T19:00:00.598" v="250" actId="6549"/>
        <pc:sldMkLst>
          <pc:docMk/>
          <pc:sldMk cId="67888447" sldId="285"/>
        </pc:sldMkLst>
        <pc:spChg chg="mod">
          <ac:chgData name="Marco T" userId="2840c9779a16855b" providerId="LiveId" clId="{8286D645-6573-478A-B1B4-A0F307A2A3C3}" dt="2024-03-12T19:00:00.598" v="250" actId="6549"/>
          <ac:spMkLst>
            <pc:docMk/>
            <pc:sldMk cId="67888447" sldId="285"/>
            <ac:spMk id="2" creationId="{00000000-0000-0000-0000-000000000000}"/>
          </ac:spMkLst>
        </pc:spChg>
        <pc:spChg chg="mod">
          <ac:chgData name="Marco T" userId="2840c9779a16855b" providerId="LiveId" clId="{8286D645-6573-478A-B1B4-A0F307A2A3C3}" dt="2024-03-12T18:59:50.991" v="249" actId="6549"/>
          <ac:spMkLst>
            <pc:docMk/>
            <pc:sldMk cId="67888447" sldId="285"/>
            <ac:spMk id="3" creationId="{00000000-0000-0000-0000-000000000000}"/>
          </ac:spMkLst>
        </pc:spChg>
      </pc:sldChg>
      <pc:sldChg chg="modSp mod">
        <pc:chgData name="Marco T" userId="2840c9779a16855b" providerId="LiveId" clId="{8286D645-6573-478A-B1B4-A0F307A2A3C3}" dt="2024-03-12T18:51:43.567" v="231" actId="14100"/>
        <pc:sldMkLst>
          <pc:docMk/>
          <pc:sldMk cId="3867556728" sldId="286"/>
        </pc:sldMkLst>
        <pc:spChg chg="mod">
          <ac:chgData name="Marco T" userId="2840c9779a16855b" providerId="LiveId" clId="{8286D645-6573-478A-B1B4-A0F307A2A3C3}" dt="2024-03-12T18:50:57.352" v="217" actId="20577"/>
          <ac:spMkLst>
            <pc:docMk/>
            <pc:sldMk cId="3867556728" sldId="286"/>
            <ac:spMk id="8" creationId="{00000000-0000-0000-0000-000000000000}"/>
          </ac:spMkLst>
        </pc:spChg>
        <pc:spChg chg="mod">
          <ac:chgData name="Marco T" userId="2840c9779a16855b" providerId="LiveId" clId="{8286D645-6573-478A-B1B4-A0F307A2A3C3}" dt="2024-03-12T18:51:04.816" v="219" actId="20577"/>
          <ac:spMkLst>
            <pc:docMk/>
            <pc:sldMk cId="3867556728" sldId="286"/>
            <ac:spMk id="9" creationId="{00000000-0000-0000-0000-000000000000}"/>
          </ac:spMkLst>
        </pc:spChg>
        <pc:spChg chg="mod">
          <ac:chgData name="Marco T" userId="2840c9779a16855b" providerId="LiveId" clId="{8286D645-6573-478A-B1B4-A0F307A2A3C3}" dt="2024-03-12T18:51:43.567" v="231" actId="14100"/>
          <ac:spMkLst>
            <pc:docMk/>
            <pc:sldMk cId="3867556728" sldId="286"/>
            <ac:spMk id="11" creationId="{00000000-0000-0000-0000-000000000000}"/>
          </ac:spMkLst>
        </pc:spChg>
      </pc:sldChg>
      <pc:sldChg chg="modSp mod modNotesTx">
        <pc:chgData name="Marco T" userId="2840c9779a16855b" providerId="LiveId" clId="{8286D645-6573-478A-B1B4-A0F307A2A3C3}" dt="2024-03-13T00:49:37.704" v="781" actId="313"/>
        <pc:sldMkLst>
          <pc:docMk/>
          <pc:sldMk cId="551517627" sldId="287"/>
        </pc:sldMkLst>
        <pc:spChg chg="mod">
          <ac:chgData name="Marco T" userId="2840c9779a16855b" providerId="LiveId" clId="{8286D645-6573-478A-B1B4-A0F307A2A3C3}" dt="2024-03-12T19:27:10.504" v="397" actId="20578"/>
          <ac:spMkLst>
            <pc:docMk/>
            <pc:sldMk cId="551517627" sldId="287"/>
            <ac:spMk id="3" creationId="{00000000-0000-0000-0000-000000000000}"/>
          </ac:spMkLst>
        </pc:spChg>
      </pc:sldChg>
      <pc:sldChg chg="modSp mod modNotesTx">
        <pc:chgData name="Marco T" userId="2840c9779a16855b" providerId="LiveId" clId="{8286D645-6573-478A-B1B4-A0F307A2A3C3}" dt="2024-03-12T19:16:50.136" v="388" actId="20577"/>
        <pc:sldMkLst>
          <pc:docMk/>
          <pc:sldMk cId="1150652673" sldId="289"/>
        </pc:sldMkLst>
        <pc:spChg chg="mod">
          <ac:chgData name="Marco T" userId="2840c9779a16855b" providerId="LiveId" clId="{8286D645-6573-478A-B1B4-A0F307A2A3C3}" dt="2024-03-12T19:15:24.620" v="301" actId="14100"/>
          <ac:spMkLst>
            <pc:docMk/>
            <pc:sldMk cId="1150652673" sldId="289"/>
            <ac:spMk id="3" creationId="{00000000-0000-0000-0000-000000000000}"/>
          </ac:spMkLst>
        </pc:spChg>
      </pc:sldChg>
      <pc:sldChg chg="modSp mod modNotesTx">
        <pc:chgData name="Marco T" userId="2840c9779a16855b" providerId="LiveId" clId="{8286D645-6573-478A-B1B4-A0F307A2A3C3}" dt="2024-03-12T19:06:33.246" v="263" actId="6549"/>
        <pc:sldMkLst>
          <pc:docMk/>
          <pc:sldMk cId="3111432820" sldId="292"/>
        </pc:sldMkLst>
        <pc:spChg chg="mod">
          <ac:chgData name="Marco T" userId="2840c9779a16855b" providerId="LiveId" clId="{8286D645-6573-478A-B1B4-A0F307A2A3C3}" dt="2024-03-12T19:05:52.951" v="259" actId="20577"/>
          <ac:spMkLst>
            <pc:docMk/>
            <pc:sldMk cId="3111432820" sldId="292"/>
            <ac:spMk id="3" creationId="{00000000-0000-0000-0000-000000000000}"/>
          </ac:spMkLst>
        </pc:spChg>
        <pc:picChg chg="mod ord">
          <ac:chgData name="Marco T" userId="2840c9779a16855b" providerId="LiveId" clId="{8286D645-6573-478A-B1B4-A0F307A2A3C3}" dt="2024-03-12T19:04:46.870" v="256" actId="167"/>
          <ac:picMkLst>
            <pc:docMk/>
            <pc:sldMk cId="3111432820" sldId="292"/>
            <ac:picMk id="6" creationId="{00000000-0000-0000-0000-000000000000}"/>
          </ac:picMkLst>
        </pc:picChg>
      </pc:sldChg>
      <pc:sldChg chg="modNotesTx">
        <pc:chgData name="Marco T" userId="2840c9779a16855b" providerId="LiveId" clId="{8286D645-6573-478A-B1B4-A0F307A2A3C3}" dt="2024-03-12T19:09:30.901" v="300" actId="20577"/>
        <pc:sldMkLst>
          <pc:docMk/>
          <pc:sldMk cId="3491622952" sldId="293"/>
        </pc:sldMkLst>
      </pc:sldChg>
      <pc:sldChg chg="modSp mod">
        <pc:chgData name="Marco T" userId="2840c9779a16855b" providerId="LiveId" clId="{8286D645-6573-478A-B1B4-A0F307A2A3C3}" dt="2024-03-12T19:40:11.985" v="438" actId="20577"/>
        <pc:sldMkLst>
          <pc:docMk/>
          <pc:sldMk cId="1362916160" sldId="296"/>
        </pc:sldMkLst>
        <pc:spChg chg="mod">
          <ac:chgData name="Marco T" userId="2840c9779a16855b" providerId="LiveId" clId="{8286D645-6573-478A-B1B4-A0F307A2A3C3}" dt="2024-03-12T19:39:52.899" v="436" actId="403"/>
          <ac:spMkLst>
            <pc:docMk/>
            <pc:sldMk cId="1362916160" sldId="296"/>
            <ac:spMk id="2" creationId="{00000000-0000-0000-0000-000000000000}"/>
          </ac:spMkLst>
        </pc:spChg>
        <pc:spChg chg="mod">
          <ac:chgData name="Marco T" userId="2840c9779a16855b" providerId="LiveId" clId="{8286D645-6573-478A-B1B4-A0F307A2A3C3}" dt="2024-03-12T19:40:11.985" v="438" actId="20577"/>
          <ac:spMkLst>
            <pc:docMk/>
            <pc:sldMk cId="1362916160" sldId="296"/>
            <ac:spMk id="3" creationId="{00000000-0000-0000-0000-000000000000}"/>
          </ac:spMkLst>
        </pc:spChg>
      </pc:sldChg>
      <pc:sldChg chg="modSp mod modNotesTx">
        <pc:chgData name="Marco T" userId="2840c9779a16855b" providerId="LiveId" clId="{8286D645-6573-478A-B1B4-A0F307A2A3C3}" dt="2024-03-12T20:09:52.438" v="668" actId="6549"/>
        <pc:sldMkLst>
          <pc:docMk/>
          <pc:sldMk cId="2985194916" sldId="298"/>
        </pc:sldMkLst>
        <pc:spChg chg="mod">
          <ac:chgData name="Marco T" userId="2840c9779a16855b" providerId="LiveId" clId="{8286D645-6573-478A-B1B4-A0F307A2A3C3}" dt="2024-03-12T20:09:28.753" v="667" actId="20577"/>
          <ac:spMkLst>
            <pc:docMk/>
            <pc:sldMk cId="2985194916" sldId="298"/>
            <ac:spMk id="3" creationId="{00000000-0000-0000-0000-000000000000}"/>
          </ac:spMkLst>
        </pc:spChg>
        <pc:picChg chg="mod">
          <ac:chgData name="Marco T" userId="2840c9779a16855b" providerId="LiveId" clId="{8286D645-6573-478A-B1B4-A0F307A2A3C3}" dt="2024-03-12T20:08:51.285" v="603" actId="1037"/>
          <ac:picMkLst>
            <pc:docMk/>
            <pc:sldMk cId="2985194916" sldId="298"/>
            <ac:picMk id="6" creationId="{00000000-0000-0000-0000-000000000000}"/>
          </ac:picMkLst>
        </pc:picChg>
      </pc:sldChg>
      <pc:sldChg chg="modSp mod">
        <pc:chgData name="Marco T" userId="2840c9779a16855b" providerId="LiveId" clId="{8286D645-6573-478A-B1B4-A0F307A2A3C3}" dt="2024-03-12T20:18:29.310" v="683" actId="20577"/>
        <pc:sldMkLst>
          <pc:docMk/>
          <pc:sldMk cId="2942930515" sldId="299"/>
        </pc:sldMkLst>
        <pc:spChg chg="mod">
          <ac:chgData name="Marco T" userId="2840c9779a16855b" providerId="LiveId" clId="{8286D645-6573-478A-B1B4-A0F307A2A3C3}" dt="2024-03-12T20:18:29.310" v="683" actId="20577"/>
          <ac:spMkLst>
            <pc:docMk/>
            <pc:sldMk cId="2942930515" sldId="299"/>
            <ac:spMk id="3" creationId="{00000000-0000-0000-0000-000000000000}"/>
          </ac:spMkLst>
        </pc:spChg>
      </pc:sldChg>
      <pc:sldChg chg="modSp mod">
        <pc:chgData name="Marco T" userId="2840c9779a16855b" providerId="LiveId" clId="{8286D645-6573-478A-B1B4-A0F307A2A3C3}" dt="2024-03-12T20:37:00.205" v="708" actId="114"/>
        <pc:sldMkLst>
          <pc:docMk/>
          <pc:sldMk cId="1643496060" sldId="301"/>
        </pc:sldMkLst>
        <pc:spChg chg="mod">
          <ac:chgData name="Marco T" userId="2840c9779a16855b" providerId="LiveId" clId="{8286D645-6573-478A-B1B4-A0F307A2A3C3}" dt="2024-03-12T20:37:00.205" v="708" actId="114"/>
          <ac:spMkLst>
            <pc:docMk/>
            <pc:sldMk cId="1643496060" sldId="301"/>
            <ac:spMk id="3" creationId="{00000000-0000-0000-0000-000000000000}"/>
          </ac:spMkLst>
        </pc:spChg>
      </pc:sldChg>
      <pc:sldChg chg="modSp mod">
        <pc:chgData name="Marco T" userId="2840c9779a16855b" providerId="LiveId" clId="{8286D645-6573-478A-B1B4-A0F307A2A3C3}" dt="2024-03-12T20:34:29.587" v="707" actId="6549"/>
        <pc:sldMkLst>
          <pc:docMk/>
          <pc:sldMk cId="549769938" sldId="304"/>
        </pc:sldMkLst>
        <pc:spChg chg="mod">
          <ac:chgData name="Marco T" userId="2840c9779a16855b" providerId="LiveId" clId="{8286D645-6573-478A-B1B4-A0F307A2A3C3}" dt="2024-03-12T20:34:29.587" v="707" actId="6549"/>
          <ac:spMkLst>
            <pc:docMk/>
            <pc:sldMk cId="549769938" sldId="304"/>
            <ac:spMk id="2" creationId="{00000000-0000-0000-0000-000000000000}"/>
          </ac:spMkLst>
        </pc:spChg>
        <pc:spChg chg="mod">
          <ac:chgData name="Marco T" userId="2840c9779a16855b" providerId="LiveId" clId="{8286D645-6573-478A-B1B4-A0F307A2A3C3}" dt="2024-03-12T19:38:29.841" v="435" actId="6549"/>
          <ac:spMkLst>
            <pc:docMk/>
            <pc:sldMk cId="549769938" sldId="304"/>
            <ac:spMk id="7" creationId="{00000000-0000-0000-0000-000000000000}"/>
          </ac:spMkLst>
        </pc:spChg>
      </pc:sldChg>
      <pc:sldChg chg="modSp mod">
        <pc:chgData name="Marco T" userId="2840c9779a16855b" providerId="LiveId" clId="{8286D645-6573-478A-B1B4-A0F307A2A3C3}" dt="2024-03-12T19:44:04.673" v="447" actId="6549"/>
        <pc:sldMkLst>
          <pc:docMk/>
          <pc:sldMk cId="1456985640" sldId="308"/>
        </pc:sldMkLst>
        <pc:spChg chg="mod">
          <ac:chgData name="Marco T" userId="2840c9779a16855b" providerId="LiveId" clId="{8286D645-6573-478A-B1B4-A0F307A2A3C3}" dt="2024-03-12T19:44:04.673" v="447" actId="6549"/>
          <ac:spMkLst>
            <pc:docMk/>
            <pc:sldMk cId="1456985640" sldId="308"/>
            <ac:spMk id="3" creationId="{00000000-0000-0000-0000-000000000000}"/>
          </ac:spMkLst>
        </pc:spChg>
      </pc:sldChg>
      <pc:sldChg chg="modNotesTx">
        <pc:chgData name="Marco T" userId="2840c9779a16855b" providerId="LiveId" clId="{8286D645-6573-478A-B1B4-A0F307A2A3C3}" dt="2024-03-12T20:40:22.726" v="722" actId="20577"/>
        <pc:sldMkLst>
          <pc:docMk/>
          <pc:sldMk cId="3475932980" sldId="320"/>
        </pc:sldMkLst>
      </pc:sldChg>
      <pc:sldChg chg="modNotesTx">
        <pc:chgData name="Marco T" userId="2840c9779a16855b" providerId="LiveId" clId="{8286D645-6573-478A-B1B4-A0F307A2A3C3}" dt="2024-03-13T00:49:44.360" v="786" actId="313"/>
        <pc:sldMkLst>
          <pc:docMk/>
          <pc:sldMk cId="1123831579" sldId="321"/>
        </pc:sldMkLst>
      </pc:sldChg>
      <pc:sldChg chg="modNotesTx">
        <pc:chgData name="Marco T" userId="2840c9779a16855b" providerId="LiveId" clId="{8286D645-6573-478A-B1B4-A0F307A2A3C3}" dt="2024-03-12T20:48:52.867" v="732" actId="6549"/>
        <pc:sldMkLst>
          <pc:docMk/>
          <pc:sldMk cId="520389673" sldId="322"/>
        </pc:sldMkLst>
      </pc:sldChg>
      <pc:sldChg chg="modSp mod">
        <pc:chgData name="Marco T" userId="2840c9779a16855b" providerId="LiveId" clId="{8286D645-6573-478A-B1B4-A0F307A2A3C3}" dt="2024-03-12T20:44:28.691" v="729" actId="20577"/>
        <pc:sldMkLst>
          <pc:docMk/>
          <pc:sldMk cId="1332441022" sldId="323"/>
        </pc:sldMkLst>
        <pc:spChg chg="mod">
          <ac:chgData name="Marco T" userId="2840c9779a16855b" providerId="LiveId" clId="{8286D645-6573-478A-B1B4-A0F307A2A3C3}" dt="2024-03-12T20:44:28.691" v="729" actId="20577"/>
          <ac:spMkLst>
            <pc:docMk/>
            <pc:sldMk cId="1332441022" sldId="323"/>
            <ac:spMk id="3" creationId="{00000000-0000-0000-0000-000000000000}"/>
          </ac:spMkLst>
        </pc:spChg>
      </pc:sldChg>
      <pc:sldChg chg="modNotesTx">
        <pc:chgData name="Marco T" userId="2840c9779a16855b" providerId="LiveId" clId="{8286D645-6573-478A-B1B4-A0F307A2A3C3}" dt="2024-03-12T20:43:12.451" v="727" actId="20577"/>
        <pc:sldMkLst>
          <pc:docMk/>
          <pc:sldMk cId="1283807476" sldId="324"/>
        </pc:sldMkLst>
      </pc:sldChg>
      <pc:sldChg chg="modSp mod modNotesTx">
        <pc:chgData name="Marco T" userId="2840c9779a16855b" providerId="LiveId" clId="{8286D645-6573-478A-B1B4-A0F307A2A3C3}" dt="2024-03-12T20:52:36.138" v="738" actId="20577"/>
        <pc:sldMkLst>
          <pc:docMk/>
          <pc:sldMk cId="3966127193" sldId="325"/>
        </pc:sldMkLst>
        <pc:spChg chg="mod">
          <ac:chgData name="Marco T" userId="2840c9779a16855b" providerId="LiveId" clId="{8286D645-6573-478A-B1B4-A0F307A2A3C3}" dt="2024-03-12T20:51:29.882" v="734" actId="20577"/>
          <ac:spMkLst>
            <pc:docMk/>
            <pc:sldMk cId="3966127193" sldId="325"/>
            <ac:spMk id="3" creationId="{00000000-0000-0000-0000-000000000000}"/>
          </ac:spMkLst>
        </pc:spChg>
      </pc:sldChg>
      <pc:sldChg chg="modSp mod">
        <pc:chgData name="Marco T" userId="2840c9779a16855b" providerId="LiveId" clId="{8286D645-6573-478A-B1B4-A0F307A2A3C3}" dt="2024-03-12T20:50:06.067" v="733" actId="6549"/>
        <pc:sldMkLst>
          <pc:docMk/>
          <pc:sldMk cId="1482799030" sldId="326"/>
        </pc:sldMkLst>
        <pc:spChg chg="mod">
          <ac:chgData name="Marco T" userId="2840c9779a16855b" providerId="LiveId" clId="{8286D645-6573-478A-B1B4-A0F307A2A3C3}" dt="2024-03-12T20:50:06.067" v="733" actId="6549"/>
          <ac:spMkLst>
            <pc:docMk/>
            <pc:sldMk cId="1482799030" sldId="326"/>
            <ac:spMk id="3" creationId="{00000000-0000-0000-0000-000000000000}"/>
          </ac:spMkLst>
        </pc:spChg>
      </pc:sldChg>
      <pc:sldChg chg="modSp mod">
        <pc:chgData name="Marco T" userId="2840c9779a16855b" providerId="LiveId" clId="{8286D645-6573-478A-B1B4-A0F307A2A3C3}" dt="2024-03-13T00:37:50.767" v="758" actId="20577"/>
        <pc:sldMkLst>
          <pc:docMk/>
          <pc:sldMk cId="3419773262" sldId="327"/>
        </pc:sldMkLst>
        <pc:spChg chg="mod">
          <ac:chgData name="Marco T" userId="2840c9779a16855b" providerId="LiveId" clId="{8286D645-6573-478A-B1B4-A0F307A2A3C3}" dt="2024-03-13T00:37:50.767" v="758" actId="20577"/>
          <ac:spMkLst>
            <pc:docMk/>
            <pc:sldMk cId="3419773262" sldId="327"/>
            <ac:spMk id="3" creationId="{00000000-0000-0000-0000-000000000000}"/>
          </ac:spMkLst>
        </pc:spChg>
      </pc:sldChg>
      <pc:sldChg chg="modSp mod">
        <pc:chgData name="Marco T" userId="2840c9779a16855b" providerId="LiveId" clId="{8286D645-6573-478A-B1B4-A0F307A2A3C3}" dt="2024-03-12T21:15:31.718" v="757" actId="1035"/>
        <pc:sldMkLst>
          <pc:docMk/>
          <pc:sldMk cId="3602806135" sldId="329"/>
        </pc:sldMkLst>
        <pc:spChg chg="mod">
          <ac:chgData name="Marco T" userId="2840c9779a16855b" providerId="LiveId" clId="{8286D645-6573-478A-B1B4-A0F307A2A3C3}" dt="2024-03-12T21:15:00.830" v="756" actId="20577"/>
          <ac:spMkLst>
            <pc:docMk/>
            <pc:sldMk cId="3602806135" sldId="329"/>
            <ac:spMk id="2" creationId="{00000000-0000-0000-0000-000000000000}"/>
          </ac:spMkLst>
        </pc:spChg>
        <pc:spChg chg="mod">
          <ac:chgData name="Marco T" userId="2840c9779a16855b" providerId="LiveId" clId="{8286D645-6573-478A-B1B4-A0F307A2A3C3}" dt="2024-03-12T21:15:31.718" v="757" actId="1035"/>
          <ac:spMkLst>
            <pc:docMk/>
            <pc:sldMk cId="3602806135" sldId="329"/>
            <ac:spMk id="3" creationId="{00000000-0000-0000-0000-000000000000}"/>
          </ac:spMkLst>
        </pc:spChg>
      </pc:sldChg>
      <pc:sldChg chg="modSp mod modNotesTx">
        <pc:chgData name="Marco T" userId="2840c9779a16855b" providerId="LiveId" clId="{8286D645-6573-478A-B1B4-A0F307A2A3C3}" dt="2024-03-12T21:14:31.793" v="747" actId="6549"/>
        <pc:sldMkLst>
          <pc:docMk/>
          <pc:sldMk cId="1539596892" sldId="330"/>
        </pc:sldMkLst>
        <pc:spChg chg="mod">
          <ac:chgData name="Marco T" userId="2840c9779a16855b" providerId="LiveId" clId="{8286D645-6573-478A-B1B4-A0F307A2A3C3}" dt="2024-03-12T20:53:32.985" v="740" actId="20577"/>
          <ac:spMkLst>
            <pc:docMk/>
            <pc:sldMk cId="1539596892" sldId="330"/>
            <ac:spMk id="3" creationId="{00000000-0000-0000-0000-000000000000}"/>
          </ac:spMkLst>
        </pc:spChg>
      </pc:sldChg>
      <pc:sldChg chg="modSp mod modNotesTx">
        <pc:chgData name="Marco T" userId="2840c9779a16855b" providerId="LiveId" clId="{8286D645-6573-478A-B1B4-A0F307A2A3C3}" dt="2024-03-13T00:47:00.888" v="762" actId="6549"/>
        <pc:sldMkLst>
          <pc:docMk/>
          <pc:sldMk cId="1546217722" sldId="331"/>
        </pc:sldMkLst>
        <pc:spChg chg="mod">
          <ac:chgData name="Marco T" userId="2840c9779a16855b" providerId="LiveId" clId="{8286D645-6573-478A-B1B4-A0F307A2A3C3}" dt="2024-03-13T00:39:25.986" v="759" actId="20577"/>
          <ac:spMkLst>
            <pc:docMk/>
            <pc:sldMk cId="1546217722" sldId="331"/>
            <ac:spMk id="3" creationId="{00000000-0000-0000-0000-000000000000}"/>
          </ac:spMkLst>
        </pc:spChg>
      </pc:sldChg>
      <pc:sldChg chg="modSp mod modNotesTx">
        <pc:chgData name="Marco T" userId="2840c9779a16855b" providerId="LiveId" clId="{8286D645-6573-478A-B1B4-A0F307A2A3C3}" dt="2024-03-13T00:48:57.007" v="765" actId="6549"/>
        <pc:sldMkLst>
          <pc:docMk/>
          <pc:sldMk cId="3883134872" sldId="332"/>
        </pc:sldMkLst>
        <pc:spChg chg="mod">
          <ac:chgData name="Marco T" userId="2840c9779a16855b" providerId="LiveId" clId="{8286D645-6573-478A-B1B4-A0F307A2A3C3}" dt="2024-03-13T00:48:42.289" v="763" actId="6549"/>
          <ac:spMkLst>
            <pc:docMk/>
            <pc:sldMk cId="3883134872" sldId="332"/>
            <ac:spMk id="3" creationId="{00000000-0000-0000-0000-000000000000}"/>
          </ac:spMkLst>
        </pc:spChg>
      </pc:sldChg>
      <pc:sldChg chg="modSp mod">
        <pc:chgData name="Marco T" userId="2840c9779a16855b" providerId="LiveId" clId="{8286D645-6573-478A-B1B4-A0F307A2A3C3}" dt="2024-03-13T00:49:16.688" v="771" actId="313"/>
        <pc:sldMkLst>
          <pc:docMk/>
          <pc:sldMk cId="2827934856" sldId="333"/>
        </pc:sldMkLst>
        <pc:spChg chg="mod">
          <ac:chgData name="Marco T" userId="2840c9779a16855b" providerId="LiveId" clId="{8286D645-6573-478A-B1B4-A0F307A2A3C3}" dt="2024-03-13T00:49:15.346" v="770" actId="313"/>
          <ac:spMkLst>
            <pc:docMk/>
            <pc:sldMk cId="2827934856" sldId="333"/>
            <ac:spMk id="2" creationId="{00000000-0000-0000-0000-000000000000}"/>
          </ac:spMkLst>
        </pc:spChg>
        <pc:spChg chg="mod">
          <ac:chgData name="Marco T" userId="2840c9779a16855b" providerId="LiveId" clId="{8286D645-6573-478A-B1B4-A0F307A2A3C3}" dt="2024-03-13T00:49:16.688" v="771" actId="313"/>
          <ac:spMkLst>
            <pc:docMk/>
            <pc:sldMk cId="2827934856" sldId="333"/>
            <ac:spMk id="3" creationId="{00000000-0000-0000-0000-000000000000}"/>
          </ac:spMkLst>
        </pc:spChg>
      </pc:sldChg>
      <pc:sldChg chg="modSp mod modNotesTx">
        <pc:chgData name="Marco T" userId="2840c9779a16855b" providerId="LiveId" clId="{8286D645-6573-478A-B1B4-A0F307A2A3C3}" dt="2024-03-13T00:49:13.697" v="769" actId="313"/>
        <pc:sldMkLst>
          <pc:docMk/>
          <pc:sldMk cId="263713348" sldId="335"/>
        </pc:sldMkLst>
        <pc:spChg chg="mod">
          <ac:chgData name="Marco T" userId="2840c9779a16855b" providerId="LiveId" clId="{8286D645-6573-478A-B1B4-A0F307A2A3C3}" dt="2024-03-13T00:49:09.924" v="766" actId="313"/>
          <ac:spMkLst>
            <pc:docMk/>
            <pc:sldMk cId="263713348" sldId="335"/>
            <ac:spMk id="2" creationId="{00000000-0000-0000-0000-000000000000}"/>
          </ac:spMkLst>
        </pc:spChg>
        <pc:spChg chg="mod">
          <ac:chgData name="Marco T" userId="2840c9779a16855b" providerId="LiveId" clId="{8286D645-6573-478A-B1B4-A0F307A2A3C3}" dt="2024-03-13T00:49:12.664" v="768" actId="313"/>
          <ac:spMkLst>
            <pc:docMk/>
            <pc:sldMk cId="263713348" sldId="335"/>
            <ac:spMk id="27" creationId="{00000000-0000-0000-0000-000000000000}"/>
          </ac:spMkLst>
        </pc:spChg>
        <pc:graphicFrameChg chg="mod">
          <ac:chgData name="Marco T" userId="2840c9779a16855b" providerId="LiveId" clId="{8286D645-6573-478A-B1B4-A0F307A2A3C3}" dt="2024-03-13T00:49:11.642" v="767" actId="313"/>
          <ac:graphicFrameMkLst>
            <pc:docMk/>
            <pc:sldMk cId="263713348" sldId="335"/>
            <ac:graphicFrameMk id="5" creationId="{00000000-0000-0000-0000-000000000000}"/>
          </ac:graphicFrameMkLst>
        </pc:graphicFrameChg>
      </pc:sldChg>
      <pc:sldChg chg="modSp mod modNotes modNotesTx">
        <pc:chgData name="Marco T" userId="2840c9779a16855b" providerId="LiveId" clId="{8286D645-6573-478A-B1B4-A0F307A2A3C3}" dt="2024-03-13T01:01:36.866" v="804"/>
        <pc:sldMkLst>
          <pc:docMk/>
          <pc:sldMk cId="2364873925" sldId="337"/>
        </pc:sldMkLst>
        <pc:spChg chg="mod">
          <ac:chgData name="Marco T" userId="2840c9779a16855b" providerId="LiveId" clId="{8286D645-6573-478A-B1B4-A0F307A2A3C3}" dt="2024-03-13T00:49:21.056" v="775" actId="313"/>
          <ac:spMkLst>
            <pc:docMk/>
            <pc:sldMk cId="2364873925" sldId="337"/>
            <ac:spMk id="3" creationId="{00000000-0000-0000-0000-000000000000}"/>
          </ac:spMkLst>
        </pc:spChg>
      </pc:sldChg>
      <pc:sldChg chg="modSp mod">
        <pc:chgData name="Marco T" userId="2840c9779a16855b" providerId="LiveId" clId="{8286D645-6573-478A-B1B4-A0F307A2A3C3}" dt="2024-03-12T18:47:58.769" v="208" actId="20577"/>
        <pc:sldMkLst>
          <pc:docMk/>
          <pc:sldMk cId="3731264735" sldId="338"/>
        </pc:sldMkLst>
        <pc:spChg chg="mod">
          <ac:chgData name="Marco T" userId="2840c9779a16855b" providerId="LiveId" clId="{8286D645-6573-478A-B1B4-A0F307A2A3C3}" dt="2024-03-12T18:47:33.800" v="200" actId="20577"/>
          <ac:spMkLst>
            <pc:docMk/>
            <pc:sldMk cId="3731264735" sldId="338"/>
            <ac:spMk id="2" creationId="{00000000-0000-0000-0000-000000000000}"/>
          </ac:spMkLst>
        </pc:spChg>
        <pc:spChg chg="mod">
          <ac:chgData name="Marco T" userId="2840c9779a16855b" providerId="LiveId" clId="{8286D645-6573-478A-B1B4-A0F307A2A3C3}" dt="2024-03-12T18:47:58.769" v="208" actId="20577"/>
          <ac:spMkLst>
            <pc:docMk/>
            <pc:sldMk cId="3731264735" sldId="338"/>
            <ac:spMk id="3" creationId="{00000000-0000-0000-0000-000000000000}"/>
          </ac:spMkLst>
        </pc:spChg>
      </pc:sldChg>
      <pc:sldChg chg="modSp mod">
        <pc:chgData name="Marco T" userId="2840c9779a16855b" providerId="LiveId" clId="{8286D645-6573-478A-B1B4-A0F307A2A3C3}" dt="2024-03-12T20:41:35.459" v="725" actId="20577"/>
        <pc:sldMkLst>
          <pc:docMk/>
          <pc:sldMk cId="466797583" sldId="340"/>
        </pc:sldMkLst>
        <pc:spChg chg="mod">
          <ac:chgData name="Marco T" userId="2840c9779a16855b" providerId="LiveId" clId="{8286D645-6573-478A-B1B4-A0F307A2A3C3}" dt="2024-03-12T20:41:35.459" v="725" actId="20577"/>
          <ac:spMkLst>
            <pc:docMk/>
            <pc:sldMk cId="466797583" sldId="340"/>
            <ac:spMk id="3" creationId="{00000000-0000-0000-0000-000000000000}"/>
          </ac:spMkLst>
        </pc:spChg>
      </pc:sldChg>
      <pc:sldChg chg="modSp mod modNotesTx">
        <pc:chgData name="Marco T" userId="2840c9779a16855b" providerId="LiveId" clId="{8286D645-6573-478A-B1B4-A0F307A2A3C3}" dt="2024-03-13T01:00:15.555" v="802" actId="20577"/>
        <pc:sldMkLst>
          <pc:docMk/>
          <pc:sldMk cId="74069553" sldId="341"/>
        </pc:sldMkLst>
        <pc:spChg chg="mod">
          <ac:chgData name="Marco T" userId="2840c9779a16855b" providerId="LiveId" clId="{8286D645-6573-478A-B1B4-A0F307A2A3C3}" dt="2024-03-13T00:49:17.888" v="772" actId="313"/>
          <ac:spMkLst>
            <pc:docMk/>
            <pc:sldMk cId="74069553" sldId="341"/>
            <ac:spMk id="2" creationId="{00000000-0000-0000-0000-000000000000}"/>
          </ac:spMkLst>
        </pc:spChg>
        <pc:spChg chg="mod">
          <ac:chgData name="Marco T" userId="2840c9779a16855b" providerId="LiveId" clId="{8286D645-6573-478A-B1B4-A0F307A2A3C3}" dt="2024-03-13T00:49:18.712" v="773" actId="313"/>
          <ac:spMkLst>
            <pc:docMk/>
            <pc:sldMk cId="74069553" sldId="341"/>
            <ac:spMk id="3" creationId="{00000000-0000-0000-0000-000000000000}"/>
          </ac:spMkLst>
        </pc:spChg>
        <pc:spChg chg="mod">
          <ac:chgData name="Marco T" userId="2840c9779a16855b" providerId="LiveId" clId="{8286D645-6573-478A-B1B4-A0F307A2A3C3}" dt="2024-03-13T00:54:02.054" v="796" actId="1035"/>
          <ac:spMkLst>
            <pc:docMk/>
            <pc:sldMk cId="74069553" sldId="341"/>
            <ac:spMk id="5" creationId="{00000000-0000-0000-0000-000000000000}"/>
          </ac:spMkLst>
        </pc:spChg>
      </pc:sldChg>
      <pc:sldChg chg="modSp mod modNotesTx">
        <pc:chgData name="Marco T" userId="2840c9779a16855b" providerId="LiveId" clId="{8286D645-6573-478A-B1B4-A0F307A2A3C3}" dt="2024-03-12T19:41:42.422" v="442" actId="6549"/>
        <pc:sldMkLst>
          <pc:docMk/>
          <pc:sldMk cId="1219783934" sldId="346"/>
        </pc:sldMkLst>
        <pc:spChg chg="mod">
          <ac:chgData name="Marco T" userId="2840c9779a16855b" providerId="LiveId" clId="{8286D645-6573-478A-B1B4-A0F307A2A3C3}" dt="2024-03-12T19:37:58.634" v="413" actId="6549"/>
          <ac:spMkLst>
            <pc:docMk/>
            <pc:sldMk cId="1219783934" sldId="346"/>
            <ac:spMk id="2" creationId="{00000000-0000-0000-0000-000000000000}"/>
          </ac:spMkLst>
        </pc:spChg>
      </pc:sldChg>
      <pc:sldChg chg="modNotesTx">
        <pc:chgData name="Marco T" userId="2840c9779a16855b" providerId="LiveId" clId="{8286D645-6573-478A-B1B4-A0F307A2A3C3}" dt="2024-03-12T18:44:59.280" v="189" actId="20577"/>
        <pc:sldMkLst>
          <pc:docMk/>
          <pc:sldMk cId="3648925786" sldId="349"/>
        </pc:sldMkLst>
      </pc:sldChg>
      <pc:sldChg chg="modNotesTx">
        <pc:chgData name="Marco T" userId="2840c9779a16855b" providerId="LiveId" clId="{8286D645-6573-478A-B1B4-A0F307A2A3C3}" dt="2024-03-12T19:07:30.423" v="278" actId="6549"/>
        <pc:sldMkLst>
          <pc:docMk/>
          <pc:sldMk cId="3764207602" sldId="353"/>
        </pc:sldMkLst>
      </pc:sldChg>
      <pc:sldChg chg="modSp mod">
        <pc:chgData name="Marco T" userId="2840c9779a16855b" providerId="LiveId" clId="{8286D645-6573-478A-B1B4-A0F307A2A3C3}" dt="2024-03-13T00:49:39.176" v="782" actId="313"/>
        <pc:sldMkLst>
          <pc:docMk/>
          <pc:sldMk cId="386267946" sldId="354"/>
        </pc:sldMkLst>
        <pc:spChg chg="mod">
          <ac:chgData name="Marco T" userId="2840c9779a16855b" providerId="LiveId" clId="{8286D645-6573-478A-B1B4-A0F307A2A3C3}" dt="2024-03-13T00:49:39.176" v="782" actId="313"/>
          <ac:spMkLst>
            <pc:docMk/>
            <pc:sldMk cId="386267946" sldId="354"/>
            <ac:spMk id="2" creationId="{00000000-0000-0000-0000-000000000000}"/>
          </ac:spMkLst>
        </pc:spChg>
        <pc:spChg chg="mod">
          <ac:chgData name="Marco T" userId="2840c9779a16855b" providerId="LiveId" clId="{8286D645-6573-478A-B1B4-A0F307A2A3C3}" dt="2024-03-12T19:38:17.267" v="427" actId="6549"/>
          <ac:spMkLst>
            <pc:docMk/>
            <pc:sldMk cId="386267946" sldId="354"/>
            <ac:spMk id="6" creationId="{00000000-0000-0000-0000-000000000000}"/>
          </ac:spMkLst>
        </pc:spChg>
      </pc:sldChg>
      <pc:sldChg chg="modSp mod modNotesTx">
        <pc:chgData name="Marco T" userId="2840c9779a16855b" providerId="LiveId" clId="{8286D645-6573-478A-B1B4-A0F307A2A3C3}" dt="2024-03-12T19:36:42.694" v="404" actId="20577"/>
        <pc:sldMkLst>
          <pc:docMk/>
          <pc:sldMk cId="1994084677" sldId="355"/>
        </pc:sldMkLst>
        <pc:spChg chg="mod">
          <ac:chgData name="Marco T" userId="2840c9779a16855b" providerId="LiveId" clId="{8286D645-6573-478A-B1B4-A0F307A2A3C3}" dt="2024-03-12T19:34:04.697" v="401" actId="1035"/>
          <ac:spMkLst>
            <pc:docMk/>
            <pc:sldMk cId="1994084677" sldId="355"/>
            <ac:spMk id="3" creationId="{00000000-0000-0000-0000-000000000000}"/>
          </ac:spMkLst>
        </pc:spChg>
      </pc:sldChg>
      <pc:sldChg chg="modSp mod">
        <pc:chgData name="Marco T" userId="2840c9779a16855b" providerId="LiveId" clId="{8286D645-6573-478A-B1B4-A0F307A2A3C3}" dt="2024-03-13T00:49:34.808" v="779" actId="313"/>
        <pc:sldMkLst>
          <pc:docMk/>
          <pc:sldMk cId="1283905158" sldId="356"/>
        </pc:sldMkLst>
        <pc:spChg chg="mod">
          <ac:chgData name="Marco T" userId="2840c9779a16855b" providerId="LiveId" clId="{8286D645-6573-478A-B1B4-A0F307A2A3C3}" dt="2024-03-13T00:49:34.808" v="779" actId="313"/>
          <ac:spMkLst>
            <pc:docMk/>
            <pc:sldMk cId="1283905158" sldId="356"/>
            <ac:spMk id="2" creationId="{00000000-0000-0000-0000-000000000000}"/>
          </ac:spMkLst>
        </pc:spChg>
        <pc:spChg chg="mod">
          <ac:chgData name="Marco T" userId="2840c9779a16855b" providerId="LiveId" clId="{8286D645-6573-478A-B1B4-A0F307A2A3C3}" dt="2024-03-12T19:20:53.948" v="390" actId="6549"/>
          <ac:spMkLst>
            <pc:docMk/>
            <pc:sldMk cId="1283905158" sldId="356"/>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0647A-0103-4D5E-B28A-F71CA8C29E5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1A2C372-593A-4833-A16F-2489AD8ABF3C}">
      <dgm:prSet phldrT="[Text]"/>
      <dgm:spPr/>
      <dgm:t>
        <a:bodyPr/>
        <a:lstStyle/>
        <a:p>
          <a:r>
            <a:rPr lang="en-US" dirty="0" err="1"/>
            <a:t>Protocolo</a:t>
          </a:r>
          <a:r>
            <a:rPr lang="en-US" dirty="0"/>
            <a:t> 1</a:t>
          </a:r>
        </a:p>
      </dgm:t>
    </dgm:pt>
    <dgm:pt modelId="{BEAE60FA-AD0A-4748-A076-6EED67DA0833}" type="parTrans" cxnId="{81A6A48C-F36C-4006-A634-924E31C57FBD}">
      <dgm:prSet/>
      <dgm:spPr/>
      <dgm:t>
        <a:bodyPr/>
        <a:lstStyle/>
        <a:p>
          <a:endParaRPr lang="en-US"/>
        </a:p>
      </dgm:t>
    </dgm:pt>
    <dgm:pt modelId="{D5809DB6-D398-4CE2-9835-EFEB898293D1}" type="sibTrans" cxnId="{81A6A48C-F36C-4006-A634-924E31C57FBD}">
      <dgm:prSet/>
      <dgm:spPr/>
      <dgm:t>
        <a:bodyPr/>
        <a:lstStyle/>
        <a:p>
          <a:endParaRPr lang="en-US"/>
        </a:p>
      </dgm:t>
    </dgm:pt>
    <dgm:pt modelId="{A6223A2A-ED9C-4227-9623-6D79750392CF}">
      <dgm:prSet phldrT="[Text]"/>
      <dgm:spPr/>
      <dgm:t>
        <a:bodyPr/>
        <a:lstStyle/>
        <a:p>
          <a:r>
            <a:rPr lang="en-US" dirty="0" err="1"/>
            <a:t>Protocolo</a:t>
          </a:r>
          <a:r>
            <a:rPr lang="en-US" dirty="0"/>
            <a:t> 2</a:t>
          </a:r>
        </a:p>
      </dgm:t>
    </dgm:pt>
    <dgm:pt modelId="{E020A4F9-7C89-4C1A-B3B3-9D55179A2635}" type="parTrans" cxnId="{E7B34252-4E7F-4515-9EB9-EF5960C1520A}">
      <dgm:prSet/>
      <dgm:spPr/>
      <dgm:t>
        <a:bodyPr/>
        <a:lstStyle/>
        <a:p>
          <a:endParaRPr lang="en-US"/>
        </a:p>
      </dgm:t>
    </dgm:pt>
    <dgm:pt modelId="{81C2CC0E-23DD-4EE3-BD78-6D180AAF8ACB}" type="sibTrans" cxnId="{E7B34252-4E7F-4515-9EB9-EF5960C1520A}">
      <dgm:prSet/>
      <dgm:spPr/>
      <dgm:t>
        <a:bodyPr/>
        <a:lstStyle/>
        <a:p>
          <a:endParaRPr lang="en-US"/>
        </a:p>
      </dgm:t>
    </dgm:pt>
    <dgm:pt modelId="{80AC6962-0BCB-41C4-B654-AFCAB07E96E0}">
      <dgm:prSet phldrT="[Text]"/>
      <dgm:spPr/>
      <dgm:t>
        <a:bodyPr/>
        <a:lstStyle/>
        <a:p>
          <a:pPr marL="0" indent="0"/>
          <a:r>
            <a:rPr lang="en-US" dirty="0" err="1"/>
            <a:t>Protocolo</a:t>
          </a:r>
          <a:r>
            <a:rPr lang="en-US" dirty="0"/>
            <a:t> 3</a:t>
          </a:r>
        </a:p>
      </dgm:t>
    </dgm:pt>
    <dgm:pt modelId="{A1AC8B11-9A86-4A0F-8A48-AED325687DB0}" type="parTrans" cxnId="{C4CC67D3-536F-4C1F-BC74-23E34A9144B9}">
      <dgm:prSet/>
      <dgm:spPr/>
      <dgm:t>
        <a:bodyPr/>
        <a:lstStyle/>
        <a:p>
          <a:endParaRPr lang="en-US"/>
        </a:p>
      </dgm:t>
    </dgm:pt>
    <dgm:pt modelId="{2D0FE490-ABEC-4708-B191-D1F8F232F241}" type="sibTrans" cxnId="{C4CC67D3-536F-4C1F-BC74-23E34A9144B9}">
      <dgm:prSet/>
      <dgm:spPr/>
      <dgm:t>
        <a:bodyPr/>
        <a:lstStyle/>
        <a:p>
          <a:endParaRPr lang="en-US"/>
        </a:p>
      </dgm:t>
    </dgm:pt>
    <dgm:pt modelId="{860CB9A7-A6B6-4CD6-A989-70E08B76AE4A}" type="pres">
      <dgm:prSet presAssocID="{76E0647A-0103-4D5E-B28A-F71CA8C29E58}" presName="Name0" presStyleCnt="0">
        <dgm:presLayoutVars>
          <dgm:dir/>
          <dgm:resizeHandles val="exact"/>
        </dgm:presLayoutVars>
      </dgm:prSet>
      <dgm:spPr/>
    </dgm:pt>
    <dgm:pt modelId="{627F579F-42CB-439E-BABE-735E2A8AD196}" type="pres">
      <dgm:prSet presAssocID="{51A2C372-593A-4833-A16F-2489AD8ABF3C}" presName="composite" presStyleCnt="0"/>
      <dgm:spPr/>
    </dgm:pt>
    <dgm:pt modelId="{09A2EEC2-4044-462B-943C-C58DFCC1C1DB}" type="pres">
      <dgm:prSet presAssocID="{51A2C372-593A-4833-A16F-2489AD8ABF3C}" presName="rect1" presStyleLbl="trAlignAcc1" presStyleIdx="0" presStyleCnt="3" custScaleX="127919" custLinFactNeighborX="15552">
        <dgm:presLayoutVars>
          <dgm:bulletEnabled val="1"/>
        </dgm:presLayoutVars>
      </dgm:prSet>
      <dgm:spPr/>
    </dgm:pt>
    <dgm:pt modelId="{B6918B8D-DA34-4D2B-9B3F-95B741F329F4}" type="pres">
      <dgm:prSet presAssocID="{51A2C372-593A-4833-A16F-2489AD8ABF3C}" presName="rect2" presStyleLbl="fgImgPlace1" presStyleIdx="0" presStyleCnt="3"/>
      <dgm:spPr>
        <a:solidFill>
          <a:schemeClr val="accent2">
            <a:lumMod val="60000"/>
            <a:lumOff val="40000"/>
          </a:schemeClr>
        </a:solidFill>
      </dgm:spPr>
    </dgm:pt>
    <dgm:pt modelId="{BAAE8D42-6DB3-4C24-82EF-3FBED21B20C8}" type="pres">
      <dgm:prSet presAssocID="{D5809DB6-D398-4CE2-9835-EFEB898293D1}" presName="sibTrans" presStyleCnt="0"/>
      <dgm:spPr/>
    </dgm:pt>
    <dgm:pt modelId="{429EB60D-2015-4C7E-BB48-204EC9B33A71}" type="pres">
      <dgm:prSet presAssocID="{A6223A2A-ED9C-4227-9623-6D79750392CF}" presName="composite" presStyleCnt="0"/>
      <dgm:spPr/>
    </dgm:pt>
    <dgm:pt modelId="{8157C56B-DDCE-4210-9F33-8DC3D3DF096F}" type="pres">
      <dgm:prSet presAssocID="{A6223A2A-ED9C-4227-9623-6D79750392CF}" presName="rect1" presStyleLbl="trAlignAcc1" presStyleIdx="1" presStyleCnt="3" custScaleX="127919" custLinFactNeighborX="15552">
        <dgm:presLayoutVars>
          <dgm:bulletEnabled val="1"/>
        </dgm:presLayoutVars>
      </dgm:prSet>
      <dgm:spPr/>
    </dgm:pt>
    <dgm:pt modelId="{9DC0CD24-958B-4185-8AED-FC154B724D56}" type="pres">
      <dgm:prSet presAssocID="{A6223A2A-ED9C-4227-9623-6D79750392CF}" presName="rect2" presStyleLbl="fgImgPlace1" presStyleIdx="1" presStyleCnt="3"/>
      <dgm:spPr>
        <a:solidFill>
          <a:schemeClr val="tx2">
            <a:lumMod val="60000"/>
            <a:lumOff val="40000"/>
          </a:schemeClr>
        </a:solidFill>
      </dgm:spPr>
    </dgm:pt>
    <dgm:pt modelId="{87EA95E5-9A46-45E3-A7CD-F36230CC87E9}" type="pres">
      <dgm:prSet presAssocID="{81C2CC0E-23DD-4EE3-BD78-6D180AAF8ACB}" presName="sibTrans" presStyleCnt="0"/>
      <dgm:spPr/>
    </dgm:pt>
    <dgm:pt modelId="{ECBE66F2-9035-426F-84A4-E71F09ED499F}" type="pres">
      <dgm:prSet presAssocID="{80AC6962-0BCB-41C4-B654-AFCAB07E96E0}" presName="composite" presStyleCnt="0"/>
      <dgm:spPr/>
    </dgm:pt>
    <dgm:pt modelId="{DAE75AE1-5A7B-4FBC-8A45-5010403A2D02}" type="pres">
      <dgm:prSet presAssocID="{80AC6962-0BCB-41C4-B654-AFCAB07E96E0}" presName="rect1" presStyleLbl="trAlignAcc1" presStyleIdx="2" presStyleCnt="3" custScaleX="122290" custLinFactNeighborX="16809" custLinFactNeighborY="-5782">
        <dgm:presLayoutVars>
          <dgm:bulletEnabled val="1"/>
        </dgm:presLayoutVars>
      </dgm:prSet>
      <dgm:spPr/>
    </dgm:pt>
    <dgm:pt modelId="{83DC0519-F9CC-48A6-875B-10B6D61D466D}" type="pres">
      <dgm:prSet presAssocID="{80AC6962-0BCB-41C4-B654-AFCAB07E96E0}" presName="rect2" presStyleLbl="fgImgPlace1" presStyleIdx="2" presStyleCnt="3"/>
      <dgm:spPr>
        <a:solidFill>
          <a:srgbClr val="00FF00"/>
        </a:solidFill>
      </dgm:spPr>
    </dgm:pt>
  </dgm:ptLst>
  <dgm:cxnLst>
    <dgm:cxn modelId="{1B075106-93C6-4FA4-833A-216E96003CAD}" type="presOf" srcId="{76E0647A-0103-4D5E-B28A-F71CA8C29E58}" destId="{860CB9A7-A6B6-4CD6-A989-70E08B76AE4A}" srcOrd="0" destOrd="0" presId="urn:microsoft.com/office/officeart/2008/layout/PictureStrips"/>
    <dgm:cxn modelId="{EF6E4B14-DB82-49D1-B310-00AF947ADB9E}" type="presOf" srcId="{80AC6962-0BCB-41C4-B654-AFCAB07E96E0}" destId="{DAE75AE1-5A7B-4FBC-8A45-5010403A2D02}" srcOrd="0" destOrd="0" presId="urn:microsoft.com/office/officeart/2008/layout/PictureStrips"/>
    <dgm:cxn modelId="{F2CF0729-8855-4E98-9D5D-A6F2BE0B1B43}" type="presOf" srcId="{A6223A2A-ED9C-4227-9623-6D79750392CF}" destId="{8157C56B-DDCE-4210-9F33-8DC3D3DF096F}" srcOrd="0" destOrd="0" presId="urn:microsoft.com/office/officeart/2008/layout/PictureStrips"/>
    <dgm:cxn modelId="{9EFC4966-C7AE-4AA9-97C4-12E9E17294F7}" type="presOf" srcId="{51A2C372-593A-4833-A16F-2489AD8ABF3C}" destId="{09A2EEC2-4044-462B-943C-C58DFCC1C1DB}" srcOrd="0" destOrd="0" presId="urn:microsoft.com/office/officeart/2008/layout/PictureStrips"/>
    <dgm:cxn modelId="{E7B34252-4E7F-4515-9EB9-EF5960C1520A}" srcId="{76E0647A-0103-4D5E-B28A-F71CA8C29E58}" destId="{A6223A2A-ED9C-4227-9623-6D79750392CF}" srcOrd="1" destOrd="0" parTransId="{E020A4F9-7C89-4C1A-B3B3-9D55179A2635}" sibTransId="{81C2CC0E-23DD-4EE3-BD78-6D180AAF8ACB}"/>
    <dgm:cxn modelId="{81A6A48C-F36C-4006-A634-924E31C57FBD}" srcId="{76E0647A-0103-4D5E-B28A-F71CA8C29E58}" destId="{51A2C372-593A-4833-A16F-2489AD8ABF3C}" srcOrd="0" destOrd="0" parTransId="{BEAE60FA-AD0A-4748-A076-6EED67DA0833}" sibTransId="{D5809DB6-D398-4CE2-9835-EFEB898293D1}"/>
    <dgm:cxn modelId="{C4CC67D3-536F-4C1F-BC74-23E34A9144B9}" srcId="{76E0647A-0103-4D5E-B28A-F71CA8C29E58}" destId="{80AC6962-0BCB-41C4-B654-AFCAB07E96E0}" srcOrd="2" destOrd="0" parTransId="{A1AC8B11-9A86-4A0F-8A48-AED325687DB0}" sibTransId="{2D0FE490-ABEC-4708-B191-D1F8F232F241}"/>
    <dgm:cxn modelId="{8D9D58F8-7F5A-4080-94A0-C863BD1137C8}" type="presParOf" srcId="{860CB9A7-A6B6-4CD6-A989-70E08B76AE4A}" destId="{627F579F-42CB-439E-BABE-735E2A8AD196}" srcOrd="0" destOrd="0" presId="urn:microsoft.com/office/officeart/2008/layout/PictureStrips"/>
    <dgm:cxn modelId="{E3BB3227-5B3B-48CA-9E92-A70C736F866D}" type="presParOf" srcId="{627F579F-42CB-439E-BABE-735E2A8AD196}" destId="{09A2EEC2-4044-462B-943C-C58DFCC1C1DB}" srcOrd="0" destOrd="0" presId="urn:microsoft.com/office/officeart/2008/layout/PictureStrips"/>
    <dgm:cxn modelId="{0BED1397-561E-4C24-A6CC-089186F75BEB}" type="presParOf" srcId="{627F579F-42CB-439E-BABE-735E2A8AD196}" destId="{B6918B8D-DA34-4D2B-9B3F-95B741F329F4}" srcOrd="1" destOrd="0" presId="urn:microsoft.com/office/officeart/2008/layout/PictureStrips"/>
    <dgm:cxn modelId="{7A43FA77-A7F6-4141-85AF-1C588AEAC41C}" type="presParOf" srcId="{860CB9A7-A6B6-4CD6-A989-70E08B76AE4A}" destId="{BAAE8D42-6DB3-4C24-82EF-3FBED21B20C8}" srcOrd="1" destOrd="0" presId="urn:microsoft.com/office/officeart/2008/layout/PictureStrips"/>
    <dgm:cxn modelId="{459D726E-8005-408F-A53A-FB9026328F01}" type="presParOf" srcId="{860CB9A7-A6B6-4CD6-A989-70E08B76AE4A}" destId="{429EB60D-2015-4C7E-BB48-204EC9B33A71}" srcOrd="2" destOrd="0" presId="urn:microsoft.com/office/officeart/2008/layout/PictureStrips"/>
    <dgm:cxn modelId="{2404FF5D-209E-4A5D-9759-8470351E7712}" type="presParOf" srcId="{429EB60D-2015-4C7E-BB48-204EC9B33A71}" destId="{8157C56B-DDCE-4210-9F33-8DC3D3DF096F}" srcOrd="0" destOrd="0" presId="urn:microsoft.com/office/officeart/2008/layout/PictureStrips"/>
    <dgm:cxn modelId="{18FB55E1-567E-4F78-8236-30F354F24073}" type="presParOf" srcId="{429EB60D-2015-4C7E-BB48-204EC9B33A71}" destId="{9DC0CD24-958B-4185-8AED-FC154B724D56}" srcOrd="1" destOrd="0" presId="urn:microsoft.com/office/officeart/2008/layout/PictureStrips"/>
    <dgm:cxn modelId="{50EFC280-099F-477C-8AB8-36B22616A763}" type="presParOf" srcId="{860CB9A7-A6B6-4CD6-A989-70E08B76AE4A}" destId="{87EA95E5-9A46-45E3-A7CD-F36230CC87E9}" srcOrd="3" destOrd="0" presId="urn:microsoft.com/office/officeart/2008/layout/PictureStrips"/>
    <dgm:cxn modelId="{93A355FE-5A7D-4C1B-9C90-7A57F44FA724}" type="presParOf" srcId="{860CB9A7-A6B6-4CD6-A989-70E08B76AE4A}" destId="{ECBE66F2-9035-426F-84A4-E71F09ED499F}" srcOrd="4" destOrd="0" presId="urn:microsoft.com/office/officeart/2008/layout/PictureStrips"/>
    <dgm:cxn modelId="{2C80274D-D208-4D5E-9560-07F9E1EA7059}" type="presParOf" srcId="{ECBE66F2-9035-426F-84A4-E71F09ED499F}" destId="{DAE75AE1-5A7B-4FBC-8A45-5010403A2D02}" srcOrd="0" destOrd="0" presId="urn:microsoft.com/office/officeart/2008/layout/PictureStrips"/>
    <dgm:cxn modelId="{4A54EABD-C941-4470-BAB5-0E9E564BBA04}" type="presParOf" srcId="{ECBE66F2-9035-426F-84A4-E71F09ED499F}" destId="{83DC0519-F9CC-48A6-875B-10B6D61D466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C4A8E3-2D3D-4AA4-968A-34E0805B4745}"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0FF2D907-3F1A-4EFE-946D-1AC87243CAD7}">
      <dgm:prSet phldrT="[Text]" custT="1"/>
      <dgm:spPr/>
      <dgm:t>
        <a:bodyPr/>
        <a:lstStyle/>
        <a:p>
          <a:r>
            <a:rPr lang="en-US" sz="3200" dirty="0"/>
            <a:t>TAF</a:t>
          </a:r>
        </a:p>
      </dgm:t>
    </dgm:pt>
    <dgm:pt modelId="{4C1EC9E8-9BBF-4A0F-98CA-22C9EE30C41B}" type="parTrans" cxnId="{B0247DA3-840C-44CE-81FF-F46668E79943}">
      <dgm:prSet/>
      <dgm:spPr/>
      <dgm:t>
        <a:bodyPr/>
        <a:lstStyle/>
        <a:p>
          <a:endParaRPr lang="en-US"/>
        </a:p>
      </dgm:t>
    </dgm:pt>
    <dgm:pt modelId="{F62E8718-15F8-41C5-BF6E-5A62116A826E}" type="sibTrans" cxnId="{B0247DA3-840C-44CE-81FF-F46668E79943}">
      <dgm:prSet/>
      <dgm:spPr/>
      <dgm:t>
        <a:bodyPr/>
        <a:lstStyle/>
        <a:p>
          <a:endParaRPr lang="en-US"/>
        </a:p>
      </dgm:t>
    </dgm:pt>
    <dgm:pt modelId="{7760BF5F-2295-424F-84A7-E06647A6681F}">
      <dgm:prSet phldrT="[Text]" custT="1"/>
      <dgm:spPr/>
      <dgm:t>
        <a:bodyPr/>
        <a:lstStyle/>
        <a:p>
          <a:r>
            <a:rPr lang="en-US" sz="2000" dirty="0"/>
            <a:t>Nivel</a:t>
          </a:r>
        </a:p>
        <a:p>
          <a:r>
            <a:rPr lang="en-US" sz="2000" dirty="0"/>
            <a:t>Conductor</a:t>
          </a:r>
        </a:p>
      </dgm:t>
    </dgm:pt>
    <dgm:pt modelId="{1622A467-E5C4-47E7-BA07-228E5B9B11F7}" type="parTrans" cxnId="{4C9DB235-7420-4B87-B2F0-E3992DED5019}">
      <dgm:prSet/>
      <dgm:spPr/>
      <dgm:t>
        <a:bodyPr/>
        <a:lstStyle/>
        <a:p>
          <a:endParaRPr lang="en-US"/>
        </a:p>
      </dgm:t>
    </dgm:pt>
    <dgm:pt modelId="{F875E34E-8183-4CFE-8A3D-A248FD1D4325}" type="sibTrans" cxnId="{4C9DB235-7420-4B87-B2F0-E3992DED5019}">
      <dgm:prSet/>
      <dgm:spPr/>
      <dgm:t>
        <a:bodyPr/>
        <a:lstStyle/>
        <a:p>
          <a:endParaRPr lang="en-US"/>
        </a:p>
      </dgm:t>
    </dgm:pt>
    <dgm:pt modelId="{4A6481A8-4591-4F8F-9D47-F6A8CE7355BF}">
      <dgm:prSet phldrT="[Text]" custT="1"/>
      <dgm:spPr/>
      <dgm:t>
        <a:bodyPr/>
        <a:lstStyle/>
        <a:p>
          <a:pPr>
            <a:lnSpc>
              <a:spcPct val="100000"/>
            </a:lnSpc>
            <a:spcAft>
              <a:spcPts val="0"/>
            </a:spcAft>
          </a:pPr>
          <a:r>
            <a:rPr lang="es-MX" sz="1600" dirty="0"/>
            <a:t>Cinemática del vehículo</a:t>
          </a:r>
          <a:endParaRPr lang="en-US" sz="1600" dirty="0"/>
        </a:p>
      </dgm:t>
    </dgm:pt>
    <dgm:pt modelId="{88696470-57A3-45B3-8C52-B0387EE9DFAF}" type="parTrans" cxnId="{C8310CB2-E0BD-429E-B250-4E119A9FAA17}">
      <dgm:prSet/>
      <dgm:spPr/>
      <dgm:t>
        <a:bodyPr/>
        <a:lstStyle/>
        <a:p>
          <a:endParaRPr lang="en-US"/>
        </a:p>
      </dgm:t>
    </dgm:pt>
    <dgm:pt modelId="{D9146E18-41BC-4C16-984C-A538CB9C3D8A}" type="sibTrans" cxnId="{C8310CB2-E0BD-429E-B250-4E119A9FAA17}">
      <dgm:prSet/>
      <dgm:spPr/>
      <dgm:t>
        <a:bodyPr/>
        <a:lstStyle/>
        <a:p>
          <a:endParaRPr lang="en-US"/>
        </a:p>
      </dgm:t>
    </dgm:pt>
    <dgm:pt modelId="{776B444E-4A0A-4D66-B344-01292DC20FF2}">
      <dgm:prSet phldrT="[Text]" custT="1"/>
      <dgm:spPr/>
      <dgm:t>
        <a:bodyPr/>
        <a:lstStyle/>
        <a:p>
          <a:pPr>
            <a:lnSpc>
              <a:spcPts val="1500"/>
            </a:lnSpc>
            <a:spcAft>
              <a:spcPts val="0"/>
            </a:spcAft>
          </a:pPr>
          <a:r>
            <a:rPr lang="es-MX" sz="1600" dirty="0"/>
            <a:t>Fisiológico
y
Psicomotor</a:t>
          </a:r>
          <a:endParaRPr lang="en-US" sz="1600" dirty="0"/>
        </a:p>
      </dgm:t>
    </dgm:pt>
    <dgm:pt modelId="{6F15D0FF-F302-47C3-9803-073338E732F8}" type="parTrans" cxnId="{F75DB208-F1CB-430A-94E8-95AA722E4D8E}">
      <dgm:prSet/>
      <dgm:spPr/>
      <dgm:t>
        <a:bodyPr/>
        <a:lstStyle/>
        <a:p>
          <a:endParaRPr lang="en-US"/>
        </a:p>
      </dgm:t>
    </dgm:pt>
    <dgm:pt modelId="{112CCD41-C336-4AF1-856F-276D6B1316B3}" type="sibTrans" cxnId="{F75DB208-F1CB-430A-94E8-95AA722E4D8E}">
      <dgm:prSet/>
      <dgm:spPr/>
      <dgm:t>
        <a:bodyPr/>
        <a:lstStyle/>
        <a:p>
          <a:endParaRPr lang="en-US"/>
        </a:p>
      </dgm:t>
    </dgm:pt>
    <dgm:pt modelId="{36D34FEC-5BCE-4CB7-A7C8-18BC28B1FFD7}">
      <dgm:prSet phldrT="[Text]"/>
      <dgm:spPr/>
      <dgm:t>
        <a:bodyPr/>
        <a:lstStyle/>
        <a:p>
          <a:r>
            <a:rPr lang="en-US" dirty="0"/>
            <a:t>Nivel</a:t>
          </a:r>
        </a:p>
        <a:p>
          <a:r>
            <a:rPr lang="en-US" dirty="0"/>
            <a:t>Of. </a:t>
          </a:r>
          <a:r>
            <a:rPr lang="en-US" dirty="0" err="1"/>
            <a:t>Admtvas</a:t>
          </a:r>
          <a:r>
            <a:rPr lang="en-US" dirty="0"/>
            <a:t>.</a:t>
          </a:r>
        </a:p>
      </dgm:t>
    </dgm:pt>
    <dgm:pt modelId="{7FDC8F9F-712B-4DA8-9810-53343EA7B450}" type="parTrans" cxnId="{F9DEF6BB-869F-4487-B5BB-C88723801101}">
      <dgm:prSet/>
      <dgm:spPr/>
      <dgm:t>
        <a:bodyPr/>
        <a:lstStyle/>
        <a:p>
          <a:endParaRPr lang="en-US"/>
        </a:p>
      </dgm:t>
    </dgm:pt>
    <dgm:pt modelId="{8AECE447-CA7E-4C76-A34A-56D2B07282AD}" type="sibTrans" cxnId="{F9DEF6BB-869F-4487-B5BB-C88723801101}">
      <dgm:prSet/>
      <dgm:spPr/>
      <dgm:t>
        <a:bodyPr/>
        <a:lstStyle/>
        <a:p>
          <a:endParaRPr lang="en-US"/>
        </a:p>
      </dgm:t>
    </dgm:pt>
    <dgm:pt modelId="{A369DB34-6EC9-4675-A4AD-5AFE6D7B7A66}">
      <dgm:prSet phldrT="[Text]" custT="1"/>
      <dgm:spPr/>
      <dgm:t>
        <a:bodyPr/>
        <a:lstStyle/>
        <a:p>
          <a:pPr>
            <a:lnSpc>
              <a:spcPct val="100000"/>
            </a:lnSpc>
            <a:spcAft>
              <a:spcPts val="0"/>
            </a:spcAft>
          </a:pPr>
          <a:r>
            <a:rPr lang="en-US" sz="1600" dirty="0"/>
            <a:t>Sin  </a:t>
          </a:r>
          <a:r>
            <a:rPr lang="en-US" sz="1600" dirty="0" err="1"/>
            <a:t>Medidas</a:t>
          </a:r>
          <a:r>
            <a:rPr lang="en-US" sz="1600" dirty="0"/>
            <a:t> del conductor</a:t>
          </a:r>
        </a:p>
      </dgm:t>
    </dgm:pt>
    <dgm:pt modelId="{6B218F4E-4507-4DE8-B65E-96891721145D}" type="parTrans" cxnId="{64FD8DF4-FAC7-4F0D-A81B-48A18A4C4A95}">
      <dgm:prSet/>
      <dgm:spPr/>
      <dgm:t>
        <a:bodyPr/>
        <a:lstStyle/>
        <a:p>
          <a:endParaRPr lang="en-US"/>
        </a:p>
      </dgm:t>
    </dgm:pt>
    <dgm:pt modelId="{987E3D54-0925-4748-87AB-8DB33F205C38}" type="sibTrans" cxnId="{64FD8DF4-FAC7-4F0D-A81B-48A18A4C4A95}">
      <dgm:prSet/>
      <dgm:spPr/>
      <dgm:t>
        <a:bodyPr/>
        <a:lstStyle/>
        <a:p>
          <a:endParaRPr lang="en-US"/>
        </a:p>
      </dgm:t>
    </dgm:pt>
    <dgm:pt modelId="{1CBB86AD-EDA6-422B-9F7E-71D0AE28F7AE}" type="pres">
      <dgm:prSet presAssocID="{AEC4A8E3-2D3D-4AA4-968A-34E0805B4745}" presName="mainComposite" presStyleCnt="0">
        <dgm:presLayoutVars>
          <dgm:chPref val="1"/>
          <dgm:dir/>
          <dgm:animOne val="branch"/>
          <dgm:animLvl val="lvl"/>
          <dgm:resizeHandles val="exact"/>
        </dgm:presLayoutVars>
      </dgm:prSet>
      <dgm:spPr/>
    </dgm:pt>
    <dgm:pt modelId="{D52E8D4D-2F5C-4F52-BB76-9D1267394D69}" type="pres">
      <dgm:prSet presAssocID="{AEC4A8E3-2D3D-4AA4-968A-34E0805B4745}" presName="hierFlow" presStyleCnt="0"/>
      <dgm:spPr/>
    </dgm:pt>
    <dgm:pt modelId="{9DEDFA69-5AE5-466F-8EB2-F6865939FC1F}" type="pres">
      <dgm:prSet presAssocID="{AEC4A8E3-2D3D-4AA4-968A-34E0805B4745}" presName="hierChild1" presStyleCnt="0">
        <dgm:presLayoutVars>
          <dgm:chPref val="1"/>
          <dgm:animOne val="branch"/>
          <dgm:animLvl val="lvl"/>
        </dgm:presLayoutVars>
      </dgm:prSet>
      <dgm:spPr/>
    </dgm:pt>
    <dgm:pt modelId="{4DCC4AF9-B194-4B9D-B1B4-E04A268C2675}" type="pres">
      <dgm:prSet presAssocID="{0FF2D907-3F1A-4EFE-946D-1AC87243CAD7}" presName="Name17" presStyleCnt="0"/>
      <dgm:spPr/>
    </dgm:pt>
    <dgm:pt modelId="{EA9E6E7D-D9BC-4543-AFBD-A3C7B11D9037}" type="pres">
      <dgm:prSet presAssocID="{0FF2D907-3F1A-4EFE-946D-1AC87243CAD7}" presName="level1Shape" presStyleLbl="node0" presStyleIdx="0" presStyleCnt="1" custLinFactNeighborX="-139" custLinFactNeighborY="-24571">
        <dgm:presLayoutVars>
          <dgm:chPref val="3"/>
        </dgm:presLayoutVars>
      </dgm:prSet>
      <dgm:spPr/>
    </dgm:pt>
    <dgm:pt modelId="{EC44D432-ADAA-49B3-A72E-6D78DDC5FB8E}" type="pres">
      <dgm:prSet presAssocID="{0FF2D907-3F1A-4EFE-946D-1AC87243CAD7}" presName="hierChild2" presStyleCnt="0"/>
      <dgm:spPr/>
    </dgm:pt>
    <dgm:pt modelId="{B144945C-D8A7-42FE-8D04-F8B0D4C70454}" type="pres">
      <dgm:prSet presAssocID="{1622A467-E5C4-47E7-BA07-228E5B9B11F7}" presName="Name25" presStyleLbl="parChTrans1D2" presStyleIdx="0" presStyleCnt="2"/>
      <dgm:spPr/>
    </dgm:pt>
    <dgm:pt modelId="{6D41AB90-A924-4CDD-87A5-66F2AA22662B}" type="pres">
      <dgm:prSet presAssocID="{1622A467-E5C4-47E7-BA07-228E5B9B11F7}" presName="connTx" presStyleLbl="parChTrans1D2" presStyleIdx="0" presStyleCnt="2"/>
      <dgm:spPr/>
    </dgm:pt>
    <dgm:pt modelId="{ABFD0510-201B-43BB-98D1-09172315A0FF}" type="pres">
      <dgm:prSet presAssocID="{7760BF5F-2295-424F-84A7-E06647A6681F}" presName="Name30" presStyleCnt="0"/>
      <dgm:spPr/>
    </dgm:pt>
    <dgm:pt modelId="{DBCC7E86-5BD7-4A0B-9ADB-CF1D3A9EA025}" type="pres">
      <dgm:prSet presAssocID="{7760BF5F-2295-424F-84A7-E06647A6681F}" presName="level2Shape" presStyleLbl="node2" presStyleIdx="0" presStyleCnt="2"/>
      <dgm:spPr/>
    </dgm:pt>
    <dgm:pt modelId="{4D64719F-8856-4FC3-860C-1A343BE70DAE}" type="pres">
      <dgm:prSet presAssocID="{7760BF5F-2295-424F-84A7-E06647A6681F}" presName="hierChild3" presStyleCnt="0"/>
      <dgm:spPr/>
    </dgm:pt>
    <dgm:pt modelId="{C01ABA0C-A238-48DF-8B9B-76FE96F1C299}" type="pres">
      <dgm:prSet presAssocID="{88696470-57A3-45B3-8C52-B0387EE9DFAF}" presName="Name25" presStyleLbl="parChTrans1D3" presStyleIdx="0" presStyleCnt="3"/>
      <dgm:spPr/>
    </dgm:pt>
    <dgm:pt modelId="{F5E24DF3-3037-467A-8625-1F04F33DAF26}" type="pres">
      <dgm:prSet presAssocID="{88696470-57A3-45B3-8C52-B0387EE9DFAF}" presName="connTx" presStyleLbl="parChTrans1D3" presStyleIdx="0" presStyleCnt="3"/>
      <dgm:spPr/>
    </dgm:pt>
    <dgm:pt modelId="{3F2686E2-0199-470A-BED7-859DCA249A5E}" type="pres">
      <dgm:prSet presAssocID="{4A6481A8-4591-4F8F-9D47-F6A8CE7355BF}" presName="Name30" presStyleCnt="0"/>
      <dgm:spPr/>
    </dgm:pt>
    <dgm:pt modelId="{ADCCF459-52E7-4A37-95FC-3573741049EB}" type="pres">
      <dgm:prSet presAssocID="{4A6481A8-4591-4F8F-9D47-F6A8CE7355BF}" presName="level2Shape" presStyleLbl="node3" presStyleIdx="0" presStyleCnt="3"/>
      <dgm:spPr/>
    </dgm:pt>
    <dgm:pt modelId="{1105B62C-1832-4705-8F9E-BA5513F9007F}" type="pres">
      <dgm:prSet presAssocID="{4A6481A8-4591-4F8F-9D47-F6A8CE7355BF}" presName="hierChild3" presStyleCnt="0"/>
      <dgm:spPr/>
    </dgm:pt>
    <dgm:pt modelId="{94EEBC20-84B0-42FD-A4A9-2D870F1772F8}" type="pres">
      <dgm:prSet presAssocID="{6F15D0FF-F302-47C3-9803-073338E732F8}" presName="Name25" presStyleLbl="parChTrans1D3" presStyleIdx="1" presStyleCnt="3"/>
      <dgm:spPr/>
    </dgm:pt>
    <dgm:pt modelId="{FDDD5C93-BE85-4684-A6F9-9F800434D4F2}" type="pres">
      <dgm:prSet presAssocID="{6F15D0FF-F302-47C3-9803-073338E732F8}" presName="connTx" presStyleLbl="parChTrans1D3" presStyleIdx="1" presStyleCnt="3"/>
      <dgm:spPr/>
    </dgm:pt>
    <dgm:pt modelId="{19AB55E6-8633-40F3-8A5A-466054FF9AE1}" type="pres">
      <dgm:prSet presAssocID="{776B444E-4A0A-4D66-B344-01292DC20FF2}" presName="Name30" presStyleCnt="0"/>
      <dgm:spPr/>
    </dgm:pt>
    <dgm:pt modelId="{B9D39BD6-D684-44EF-8E85-002FC431BD7E}" type="pres">
      <dgm:prSet presAssocID="{776B444E-4A0A-4D66-B344-01292DC20FF2}" presName="level2Shape" presStyleLbl="node3" presStyleIdx="1" presStyleCnt="3"/>
      <dgm:spPr/>
    </dgm:pt>
    <dgm:pt modelId="{D395D392-BC20-4CD8-A242-8E74627852BE}" type="pres">
      <dgm:prSet presAssocID="{776B444E-4A0A-4D66-B344-01292DC20FF2}" presName="hierChild3" presStyleCnt="0"/>
      <dgm:spPr/>
    </dgm:pt>
    <dgm:pt modelId="{F9121497-E7D7-4E7F-92D1-E5B6CED90B5C}" type="pres">
      <dgm:prSet presAssocID="{7FDC8F9F-712B-4DA8-9810-53343EA7B450}" presName="Name25" presStyleLbl="parChTrans1D2" presStyleIdx="1" presStyleCnt="2"/>
      <dgm:spPr/>
    </dgm:pt>
    <dgm:pt modelId="{2CF3278D-7A88-49EC-9ED2-430345AFB560}" type="pres">
      <dgm:prSet presAssocID="{7FDC8F9F-712B-4DA8-9810-53343EA7B450}" presName="connTx" presStyleLbl="parChTrans1D2" presStyleIdx="1" presStyleCnt="2"/>
      <dgm:spPr/>
    </dgm:pt>
    <dgm:pt modelId="{B9E6DD60-B579-4266-8266-8720E8A0AB66}" type="pres">
      <dgm:prSet presAssocID="{36D34FEC-5BCE-4CB7-A7C8-18BC28B1FFD7}" presName="Name30" presStyleCnt="0"/>
      <dgm:spPr/>
    </dgm:pt>
    <dgm:pt modelId="{C1926421-47D4-4283-B88D-55CB725FE92B}" type="pres">
      <dgm:prSet presAssocID="{36D34FEC-5BCE-4CB7-A7C8-18BC28B1FFD7}" presName="level2Shape" presStyleLbl="node2" presStyleIdx="1" presStyleCnt="2" custLinFactNeighborY="-51054"/>
      <dgm:spPr/>
    </dgm:pt>
    <dgm:pt modelId="{A23C4627-07A1-43EB-B0BA-8043066B952A}" type="pres">
      <dgm:prSet presAssocID="{36D34FEC-5BCE-4CB7-A7C8-18BC28B1FFD7}" presName="hierChild3" presStyleCnt="0"/>
      <dgm:spPr/>
    </dgm:pt>
    <dgm:pt modelId="{0EA4EC65-936C-4E44-8C8D-9ADF4559A20B}" type="pres">
      <dgm:prSet presAssocID="{6B218F4E-4507-4DE8-B65E-96891721145D}" presName="Name25" presStyleLbl="parChTrans1D3" presStyleIdx="2" presStyleCnt="3"/>
      <dgm:spPr/>
    </dgm:pt>
    <dgm:pt modelId="{548408D8-7535-4365-912F-70766E4C7867}" type="pres">
      <dgm:prSet presAssocID="{6B218F4E-4507-4DE8-B65E-96891721145D}" presName="connTx" presStyleLbl="parChTrans1D3" presStyleIdx="2" presStyleCnt="3"/>
      <dgm:spPr/>
    </dgm:pt>
    <dgm:pt modelId="{E9C5A32F-1686-4516-971E-0272514F16B1}" type="pres">
      <dgm:prSet presAssocID="{A369DB34-6EC9-4675-A4AD-5AFE6D7B7A66}" presName="Name30" presStyleCnt="0"/>
      <dgm:spPr/>
    </dgm:pt>
    <dgm:pt modelId="{9056F09C-7175-49F1-829C-855E216A9779}" type="pres">
      <dgm:prSet presAssocID="{A369DB34-6EC9-4675-A4AD-5AFE6D7B7A66}" presName="level2Shape" presStyleLbl="node3" presStyleIdx="2" presStyleCnt="3"/>
      <dgm:spPr/>
    </dgm:pt>
    <dgm:pt modelId="{1C614D57-3A7A-4489-85FC-A98B9D842CC0}" type="pres">
      <dgm:prSet presAssocID="{A369DB34-6EC9-4675-A4AD-5AFE6D7B7A66}" presName="hierChild3" presStyleCnt="0"/>
      <dgm:spPr/>
    </dgm:pt>
    <dgm:pt modelId="{95BEEF49-55D8-47A8-8992-5DAEF4DD2E18}" type="pres">
      <dgm:prSet presAssocID="{AEC4A8E3-2D3D-4AA4-968A-34E0805B4745}" presName="bgShapesFlow" presStyleCnt="0"/>
      <dgm:spPr/>
    </dgm:pt>
  </dgm:ptLst>
  <dgm:cxnLst>
    <dgm:cxn modelId="{FE2C3704-174D-4E7C-A15E-C00C856B8CFA}" type="presOf" srcId="{A369DB34-6EC9-4675-A4AD-5AFE6D7B7A66}" destId="{9056F09C-7175-49F1-829C-855E216A9779}" srcOrd="0" destOrd="0" presId="urn:microsoft.com/office/officeart/2005/8/layout/hierarchy5"/>
    <dgm:cxn modelId="{F75DB208-F1CB-430A-94E8-95AA722E4D8E}" srcId="{7760BF5F-2295-424F-84A7-E06647A6681F}" destId="{776B444E-4A0A-4D66-B344-01292DC20FF2}" srcOrd="1" destOrd="0" parTransId="{6F15D0FF-F302-47C3-9803-073338E732F8}" sibTransId="{112CCD41-C336-4AF1-856F-276D6B1316B3}"/>
    <dgm:cxn modelId="{AA424231-3BAF-48E4-BDEB-AE5040E72E2A}" type="presOf" srcId="{0FF2D907-3F1A-4EFE-946D-1AC87243CAD7}" destId="{EA9E6E7D-D9BC-4543-AFBD-A3C7B11D9037}" srcOrd="0" destOrd="0" presId="urn:microsoft.com/office/officeart/2005/8/layout/hierarchy5"/>
    <dgm:cxn modelId="{4C9DB235-7420-4B87-B2F0-E3992DED5019}" srcId="{0FF2D907-3F1A-4EFE-946D-1AC87243CAD7}" destId="{7760BF5F-2295-424F-84A7-E06647A6681F}" srcOrd="0" destOrd="0" parTransId="{1622A467-E5C4-47E7-BA07-228E5B9B11F7}" sibTransId="{F875E34E-8183-4CFE-8A3D-A248FD1D4325}"/>
    <dgm:cxn modelId="{62D6B740-7DEB-43E5-A760-B0A5BB6CFC18}" type="presOf" srcId="{88696470-57A3-45B3-8C52-B0387EE9DFAF}" destId="{C01ABA0C-A238-48DF-8B9B-76FE96F1C299}" srcOrd="0" destOrd="0" presId="urn:microsoft.com/office/officeart/2005/8/layout/hierarchy5"/>
    <dgm:cxn modelId="{B652B86C-69E3-40FC-A075-C89F11B2686E}" type="presOf" srcId="{36D34FEC-5BCE-4CB7-A7C8-18BC28B1FFD7}" destId="{C1926421-47D4-4283-B88D-55CB725FE92B}" srcOrd="0" destOrd="0" presId="urn:microsoft.com/office/officeart/2005/8/layout/hierarchy5"/>
    <dgm:cxn modelId="{9C17794D-2AD6-463C-9C48-23DC33C11C07}" type="presOf" srcId="{6F15D0FF-F302-47C3-9803-073338E732F8}" destId="{FDDD5C93-BE85-4684-A6F9-9F800434D4F2}" srcOrd="1" destOrd="0" presId="urn:microsoft.com/office/officeart/2005/8/layout/hierarchy5"/>
    <dgm:cxn modelId="{6B515E4E-CFFA-41E6-9EEA-3FEB53CEABAB}" type="presOf" srcId="{776B444E-4A0A-4D66-B344-01292DC20FF2}" destId="{B9D39BD6-D684-44EF-8E85-002FC431BD7E}" srcOrd="0" destOrd="0" presId="urn:microsoft.com/office/officeart/2005/8/layout/hierarchy5"/>
    <dgm:cxn modelId="{FCA02E70-12EC-4CF7-9538-40D1DE691726}" type="presOf" srcId="{6B218F4E-4507-4DE8-B65E-96891721145D}" destId="{548408D8-7535-4365-912F-70766E4C7867}" srcOrd="1" destOrd="0" presId="urn:microsoft.com/office/officeart/2005/8/layout/hierarchy5"/>
    <dgm:cxn modelId="{3035C253-E0A7-4F6D-B972-88BD40AF4042}" type="presOf" srcId="{1622A467-E5C4-47E7-BA07-228E5B9B11F7}" destId="{6D41AB90-A924-4CDD-87A5-66F2AA22662B}" srcOrd="1" destOrd="0" presId="urn:microsoft.com/office/officeart/2005/8/layout/hierarchy5"/>
    <dgm:cxn modelId="{8C270483-D093-47AE-8683-33F9959BB7BC}" type="presOf" srcId="{6B218F4E-4507-4DE8-B65E-96891721145D}" destId="{0EA4EC65-936C-4E44-8C8D-9ADF4559A20B}" srcOrd="0" destOrd="0" presId="urn:microsoft.com/office/officeart/2005/8/layout/hierarchy5"/>
    <dgm:cxn modelId="{9FBD3C8A-FDDA-413E-851D-9E43D689AC19}" type="presOf" srcId="{7760BF5F-2295-424F-84A7-E06647A6681F}" destId="{DBCC7E86-5BD7-4A0B-9ADB-CF1D3A9EA025}" srcOrd="0" destOrd="0" presId="urn:microsoft.com/office/officeart/2005/8/layout/hierarchy5"/>
    <dgm:cxn modelId="{B0247DA3-840C-44CE-81FF-F46668E79943}" srcId="{AEC4A8E3-2D3D-4AA4-968A-34E0805B4745}" destId="{0FF2D907-3F1A-4EFE-946D-1AC87243CAD7}" srcOrd="0" destOrd="0" parTransId="{4C1EC9E8-9BBF-4A0F-98CA-22C9EE30C41B}" sibTransId="{F62E8718-15F8-41C5-BF6E-5A62116A826E}"/>
    <dgm:cxn modelId="{035071A7-80C3-44C0-818C-BA1CDA8D92FF}" type="presOf" srcId="{7FDC8F9F-712B-4DA8-9810-53343EA7B450}" destId="{F9121497-E7D7-4E7F-92D1-E5B6CED90B5C}" srcOrd="0" destOrd="0" presId="urn:microsoft.com/office/officeart/2005/8/layout/hierarchy5"/>
    <dgm:cxn modelId="{EACD39AA-DE7F-457A-9D5A-BAE1C6F6A584}" type="presOf" srcId="{6F15D0FF-F302-47C3-9803-073338E732F8}" destId="{94EEBC20-84B0-42FD-A4A9-2D870F1772F8}" srcOrd="0" destOrd="0" presId="urn:microsoft.com/office/officeart/2005/8/layout/hierarchy5"/>
    <dgm:cxn modelId="{C8310CB2-E0BD-429E-B250-4E119A9FAA17}" srcId="{7760BF5F-2295-424F-84A7-E06647A6681F}" destId="{4A6481A8-4591-4F8F-9D47-F6A8CE7355BF}" srcOrd="0" destOrd="0" parTransId="{88696470-57A3-45B3-8C52-B0387EE9DFAF}" sibTransId="{D9146E18-41BC-4C16-984C-A538CB9C3D8A}"/>
    <dgm:cxn modelId="{F9DEF6BB-869F-4487-B5BB-C88723801101}" srcId="{0FF2D907-3F1A-4EFE-946D-1AC87243CAD7}" destId="{36D34FEC-5BCE-4CB7-A7C8-18BC28B1FFD7}" srcOrd="1" destOrd="0" parTransId="{7FDC8F9F-712B-4DA8-9810-53343EA7B450}" sibTransId="{8AECE447-CA7E-4C76-A34A-56D2B07282AD}"/>
    <dgm:cxn modelId="{C259D6CC-D5D7-488A-A078-AA5B95729AFC}" type="presOf" srcId="{7FDC8F9F-712B-4DA8-9810-53343EA7B450}" destId="{2CF3278D-7A88-49EC-9ED2-430345AFB560}" srcOrd="1" destOrd="0" presId="urn:microsoft.com/office/officeart/2005/8/layout/hierarchy5"/>
    <dgm:cxn modelId="{69D640CE-FA80-4E01-B9B3-46CE55E01B2E}" type="presOf" srcId="{AEC4A8E3-2D3D-4AA4-968A-34E0805B4745}" destId="{1CBB86AD-EDA6-422B-9F7E-71D0AE28F7AE}" srcOrd="0" destOrd="0" presId="urn:microsoft.com/office/officeart/2005/8/layout/hierarchy5"/>
    <dgm:cxn modelId="{B4FBF1D3-EB01-49EE-B942-8DE99C9F348D}" type="presOf" srcId="{1622A467-E5C4-47E7-BA07-228E5B9B11F7}" destId="{B144945C-D8A7-42FE-8D04-F8B0D4C70454}" srcOrd="0" destOrd="0" presId="urn:microsoft.com/office/officeart/2005/8/layout/hierarchy5"/>
    <dgm:cxn modelId="{2731BCE3-A36C-4E4E-9933-2548B0DD14A8}" type="presOf" srcId="{88696470-57A3-45B3-8C52-B0387EE9DFAF}" destId="{F5E24DF3-3037-467A-8625-1F04F33DAF26}" srcOrd="1" destOrd="0" presId="urn:microsoft.com/office/officeart/2005/8/layout/hierarchy5"/>
    <dgm:cxn modelId="{BBF8D3EA-CA01-4471-A0BC-16A243398383}" type="presOf" srcId="{4A6481A8-4591-4F8F-9D47-F6A8CE7355BF}" destId="{ADCCF459-52E7-4A37-95FC-3573741049EB}" srcOrd="0" destOrd="0" presId="urn:microsoft.com/office/officeart/2005/8/layout/hierarchy5"/>
    <dgm:cxn modelId="{64FD8DF4-FAC7-4F0D-A81B-48A18A4C4A95}" srcId="{36D34FEC-5BCE-4CB7-A7C8-18BC28B1FFD7}" destId="{A369DB34-6EC9-4675-A4AD-5AFE6D7B7A66}" srcOrd="0" destOrd="0" parTransId="{6B218F4E-4507-4DE8-B65E-96891721145D}" sibTransId="{987E3D54-0925-4748-87AB-8DB33F205C38}"/>
    <dgm:cxn modelId="{4A6D6F78-F8B1-4628-911F-3ABE5E58D963}" type="presParOf" srcId="{1CBB86AD-EDA6-422B-9F7E-71D0AE28F7AE}" destId="{D52E8D4D-2F5C-4F52-BB76-9D1267394D69}" srcOrd="0" destOrd="0" presId="urn:microsoft.com/office/officeart/2005/8/layout/hierarchy5"/>
    <dgm:cxn modelId="{44BD6AE3-99EC-4508-959C-6209992BF812}" type="presParOf" srcId="{D52E8D4D-2F5C-4F52-BB76-9D1267394D69}" destId="{9DEDFA69-5AE5-466F-8EB2-F6865939FC1F}" srcOrd="0" destOrd="0" presId="urn:microsoft.com/office/officeart/2005/8/layout/hierarchy5"/>
    <dgm:cxn modelId="{69706122-A965-4F54-842F-F407081B1F45}" type="presParOf" srcId="{9DEDFA69-5AE5-466F-8EB2-F6865939FC1F}" destId="{4DCC4AF9-B194-4B9D-B1B4-E04A268C2675}" srcOrd="0" destOrd="0" presId="urn:microsoft.com/office/officeart/2005/8/layout/hierarchy5"/>
    <dgm:cxn modelId="{A4E7B5B5-8B5F-4672-AF52-F2E91073B1BD}" type="presParOf" srcId="{4DCC4AF9-B194-4B9D-B1B4-E04A268C2675}" destId="{EA9E6E7D-D9BC-4543-AFBD-A3C7B11D9037}" srcOrd="0" destOrd="0" presId="urn:microsoft.com/office/officeart/2005/8/layout/hierarchy5"/>
    <dgm:cxn modelId="{A940751E-7EBC-4237-9B2C-A842296C441C}" type="presParOf" srcId="{4DCC4AF9-B194-4B9D-B1B4-E04A268C2675}" destId="{EC44D432-ADAA-49B3-A72E-6D78DDC5FB8E}" srcOrd="1" destOrd="0" presId="urn:microsoft.com/office/officeart/2005/8/layout/hierarchy5"/>
    <dgm:cxn modelId="{0DC77757-4A52-4A9B-8DA3-E2422FE1F880}" type="presParOf" srcId="{EC44D432-ADAA-49B3-A72E-6D78DDC5FB8E}" destId="{B144945C-D8A7-42FE-8D04-F8B0D4C70454}" srcOrd="0" destOrd="0" presId="urn:microsoft.com/office/officeart/2005/8/layout/hierarchy5"/>
    <dgm:cxn modelId="{25B7EDF4-8CEA-46FC-B52E-127733D498FF}" type="presParOf" srcId="{B144945C-D8A7-42FE-8D04-F8B0D4C70454}" destId="{6D41AB90-A924-4CDD-87A5-66F2AA22662B}" srcOrd="0" destOrd="0" presId="urn:microsoft.com/office/officeart/2005/8/layout/hierarchy5"/>
    <dgm:cxn modelId="{A55A647C-530A-46FA-AD4D-5D977C24E1D3}" type="presParOf" srcId="{EC44D432-ADAA-49B3-A72E-6D78DDC5FB8E}" destId="{ABFD0510-201B-43BB-98D1-09172315A0FF}" srcOrd="1" destOrd="0" presId="urn:microsoft.com/office/officeart/2005/8/layout/hierarchy5"/>
    <dgm:cxn modelId="{F5A6E155-A78F-4A6A-BFC8-C7127E7788B2}" type="presParOf" srcId="{ABFD0510-201B-43BB-98D1-09172315A0FF}" destId="{DBCC7E86-5BD7-4A0B-9ADB-CF1D3A9EA025}" srcOrd="0" destOrd="0" presId="urn:microsoft.com/office/officeart/2005/8/layout/hierarchy5"/>
    <dgm:cxn modelId="{4898692B-B7B6-48DF-A24D-C19AEB3ACF43}" type="presParOf" srcId="{ABFD0510-201B-43BB-98D1-09172315A0FF}" destId="{4D64719F-8856-4FC3-860C-1A343BE70DAE}" srcOrd="1" destOrd="0" presId="urn:microsoft.com/office/officeart/2005/8/layout/hierarchy5"/>
    <dgm:cxn modelId="{6C683BC3-2066-428A-A841-34204A2C661A}" type="presParOf" srcId="{4D64719F-8856-4FC3-860C-1A343BE70DAE}" destId="{C01ABA0C-A238-48DF-8B9B-76FE96F1C299}" srcOrd="0" destOrd="0" presId="urn:microsoft.com/office/officeart/2005/8/layout/hierarchy5"/>
    <dgm:cxn modelId="{088111D1-8698-465F-B1B3-B9052E140ADC}" type="presParOf" srcId="{C01ABA0C-A238-48DF-8B9B-76FE96F1C299}" destId="{F5E24DF3-3037-467A-8625-1F04F33DAF26}" srcOrd="0" destOrd="0" presId="urn:microsoft.com/office/officeart/2005/8/layout/hierarchy5"/>
    <dgm:cxn modelId="{82491205-4E08-4249-BC0E-91B5456C315E}" type="presParOf" srcId="{4D64719F-8856-4FC3-860C-1A343BE70DAE}" destId="{3F2686E2-0199-470A-BED7-859DCA249A5E}" srcOrd="1" destOrd="0" presId="urn:microsoft.com/office/officeart/2005/8/layout/hierarchy5"/>
    <dgm:cxn modelId="{9309FF09-9C56-413C-89C9-0160D6190156}" type="presParOf" srcId="{3F2686E2-0199-470A-BED7-859DCA249A5E}" destId="{ADCCF459-52E7-4A37-95FC-3573741049EB}" srcOrd="0" destOrd="0" presId="urn:microsoft.com/office/officeart/2005/8/layout/hierarchy5"/>
    <dgm:cxn modelId="{78222094-DFC7-4ADE-90E3-DF5874DAAF91}" type="presParOf" srcId="{3F2686E2-0199-470A-BED7-859DCA249A5E}" destId="{1105B62C-1832-4705-8F9E-BA5513F9007F}" srcOrd="1" destOrd="0" presId="urn:microsoft.com/office/officeart/2005/8/layout/hierarchy5"/>
    <dgm:cxn modelId="{256FBC9A-B55D-4F19-8CC5-9767630C96C3}" type="presParOf" srcId="{4D64719F-8856-4FC3-860C-1A343BE70DAE}" destId="{94EEBC20-84B0-42FD-A4A9-2D870F1772F8}" srcOrd="2" destOrd="0" presId="urn:microsoft.com/office/officeart/2005/8/layout/hierarchy5"/>
    <dgm:cxn modelId="{F758E9AF-72ED-4D29-887B-756247DAEC83}" type="presParOf" srcId="{94EEBC20-84B0-42FD-A4A9-2D870F1772F8}" destId="{FDDD5C93-BE85-4684-A6F9-9F800434D4F2}" srcOrd="0" destOrd="0" presId="urn:microsoft.com/office/officeart/2005/8/layout/hierarchy5"/>
    <dgm:cxn modelId="{2E1A2425-0F10-4287-A588-7F7A92216562}" type="presParOf" srcId="{4D64719F-8856-4FC3-860C-1A343BE70DAE}" destId="{19AB55E6-8633-40F3-8A5A-466054FF9AE1}" srcOrd="3" destOrd="0" presId="urn:microsoft.com/office/officeart/2005/8/layout/hierarchy5"/>
    <dgm:cxn modelId="{D6CBC76A-E9C2-4025-A33E-D7D46CB89B1A}" type="presParOf" srcId="{19AB55E6-8633-40F3-8A5A-466054FF9AE1}" destId="{B9D39BD6-D684-44EF-8E85-002FC431BD7E}" srcOrd="0" destOrd="0" presId="urn:microsoft.com/office/officeart/2005/8/layout/hierarchy5"/>
    <dgm:cxn modelId="{CC3EFF76-5083-430A-8938-34ED0D9A18E5}" type="presParOf" srcId="{19AB55E6-8633-40F3-8A5A-466054FF9AE1}" destId="{D395D392-BC20-4CD8-A242-8E74627852BE}" srcOrd="1" destOrd="0" presId="urn:microsoft.com/office/officeart/2005/8/layout/hierarchy5"/>
    <dgm:cxn modelId="{210D4E37-E3A7-4742-AD12-B89465C6D940}" type="presParOf" srcId="{EC44D432-ADAA-49B3-A72E-6D78DDC5FB8E}" destId="{F9121497-E7D7-4E7F-92D1-E5B6CED90B5C}" srcOrd="2" destOrd="0" presId="urn:microsoft.com/office/officeart/2005/8/layout/hierarchy5"/>
    <dgm:cxn modelId="{107A3155-9455-41F9-8043-40C285BBED06}" type="presParOf" srcId="{F9121497-E7D7-4E7F-92D1-E5B6CED90B5C}" destId="{2CF3278D-7A88-49EC-9ED2-430345AFB560}" srcOrd="0" destOrd="0" presId="urn:microsoft.com/office/officeart/2005/8/layout/hierarchy5"/>
    <dgm:cxn modelId="{22C667F1-BE60-4320-A2F3-E64EEF8B6FA5}" type="presParOf" srcId="{EC44D432-ADAA-49B3-A72E-6D78DDC5FB8E}" destId="{B9E6DD60-B579-4266-8266-8720E8A0AB66}" srcOrd="3" destOrd="0" presId="urn:microsoft.com/office/officeart/2005/8/layout/hierarchy5"/>
    <dgm:cxn modelId="{F4B8FDA0-22A5-4708-9D47-C95734E709B9}" type="presParOf" srcId="{B9E6DD60-B579-4266-8266-8720E8A0AB66}" destId="{C1926421-47D4-4283-B88D-55CB725FE92B}" srcOrd="0" destOrd="0" presId="urn:microsoft.com/office/officeart/2005/8/layout/hierarchy5"/>
    <dgm:cxn modelId="{F0101281-74CD-4778-AF5D-472AB9B154BF}" type="presParOf" srcId="{B9E6DD60-B579-4266-8266-8720E8A0AB66}" destId="{A23C4627-07A1-43EB-B0BA-8043066B952A}" srcOrd="1" destOrd="0" presId="urn:microsoft.com/office/officeart/2005/8/layout/hierarchy5"/>
    <dgm:cxn modelId="{0354C3A8-28BB-4F94-B056-560D2AD22E12}" type="presParOf" srcId="{A23C4627-07A1-43EB-B0BA-8043066B952A}" destId="{0EA4EC65-936C-4E44-8C8D-9ADF4559A20B}" srcOrd="0" destOrd="0" presId="urn:microsoft.com/office/officeart/2005/8/layout/hierarchy5"/>
    <dgm:cxn modelId="{31C9A97F-AC0D-41E5-9949-8ED57B598195}" type="presParOf" srcId="{0EA4EC65-936C-4E44-8C8D-9ADF4559A20B}" destId="{548408D8-7535-4365-912F-70766E4C7867}" srcOrd="0" destOrd="0" presId="urn:microsoft.com/office/officeart/2005/8/layout/hierarchy5"/>
    <dgm:cxn modelId="{4459A801-E236-49D9-B9B3-213D865C0EE9}" type="presParOf" srcId="{A23C4627-07A1-43EB-B0BA-8043066B952A}" destId="{E9C5A32F-1686-4516-971E-0272514F16B1}" srcOrd="1" destOrd="0" presId="urn:microsoft.com/office/officeart/2005/8/layout/hierarchy5"/>
    <dgm:cxn modelId="{3E235434-B288-4C32-A267-004AAB08F886}" type="presParOf" srcId="{E9C5A32F-1686-4516-971E-0272514F16B1}" destId="{9056F09C-7175-49F1-829C-855E216A9779}" srcOrd="0" destOrd="0" presId="urn:microsoft.com/office/officeart/2005/8/layout/hierarchy5"/>
    <dgm:cxn modelId="{5160AA81-1213-4703-B4E7-BEDC9FE0A09C}" type="presParOf" srcId="{E9C5A32F-1686-4516-971E-0272514F16B1}" destId="{1C614D57-3A7A-4489-85FC-A98B9D842CC0}" srcOrd="1" destOrd="0" presId="urn:microsoft.com/office/officeart/2005/8/layout/hierarchy5"/>
    <dgm:cxn modelId="{37AD173F-F244-4ECA-81CD-867517A2DF6A}" type="presParOf" srcId="{1CBB86AD-EDA6-422B-9F7E-71D0AE28F7AE}" destId="{95BEEF49-55D8-47A8-8992-5DAEF4DD2E18}"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2EEC2-4044-462B-943C-C58DFCC1C1DB}">
      <dsp:nvSpPr>
        <dsp:cNvPr id="0" name=""/>
        <dsp:cNvSpPr/>
      </dsp:nvSpPr>
      <dsp:spPr>
        <a:xfrm>
          <a:off x="811543" y="119173"/>
          <a:ext cx="2084060" cy="5091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84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Protocolo</a:t>
          </a:r>
          <a:r>
            <a:rPr lang="en-US" sz="2300" kern="1200" dirty="0"/>
            <a:t> 1</a:t>
          </a:r>
        </a:p>
      </dsp:txBody>
      <dsp:txXfrm>
        <a:off x="811543" y="119173"/>
        <a:ext cx="2084060" cy="509126"/>
      </dsp:txXfrm>
    </dsp:sp>
    <dsp:sp modelId="{B6918B8D-DA34-4D2B-9B3F-95B741F329F4}">
      <dsp:nvSpPr>
        <dsp:cNvPr id="0" name=""/>
        <dsp:cNvSpPr/>
      </dsp:nvSpPr>
      <dsp:spPr>
        <a:xfrm>
          <a:off x="717714" y="45633"/>
          <a:ext cx="356388" cy="53458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57C56B-DDCE-4210-9F33-8DC3D3DF096F}">
      <dsp:nvSpPr>
        <dsp:cNvPr id="0" name=""/>
        <dsp:cNvSpPr/>
      </dsp:nvSpPr>
      <dsp:spPr>
        <a:xfrm>
          <a:off x="811543" y="760107"/>
          <a:ext cx="2084060" cy="5091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84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Protocolo</a:t>
          </a:r>
          <a:r>
            <a:rPr lang="en-US" sz="2300" kern="1200" dirty="0"/>
            <a:t> 2</a:t>
          </a:r>
        </a:p>
      </dsp:txBody>
      <dsp:txXfrm>
        <a:off x="811543" y="760107"/>
        <a:ext cx="2084060" cy="509126"/>
      </dsp:txXfrm>
    </dsp:sp>
    <dsp:sp modelId="{9DC0CD24-958B-4185-8AED-FC154B724D56}">
      <dsp:nvSpPr>
        <dsp:cNvPr id="0" name=""/>
        <dsp:cNvSpPr/>
      </dsp:nvSpPr>
      <dsp:spPr>
        <a:xfrm>
          <a:off x="717714" y="686566"/>
          <a:ext cx="356388" cy="534582"/>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E75AE1-5A7B-4FBC-8A45-5010403A2D02}">
      <dsp:nvSpPr>
        <dsp:cNvPr id="0" name=""/>
        <dsp:cNvSpPr/>
      </dsp:nvSpPr>
      <dsp:spPr>
        <a:xfrm>
          <a:off x="877876" y="1371602"/>
          <a:ext cx="1992353" cy="5091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84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Protocolo</a:t>
          </a:r>
          <a:r>
            <a:rPr lang="en-US" sz="2300" kern="1200" dirty="0"/>
            <a:t> 3</a:t>
          </a:r>
        </a:p>
      </dsp:txBody>
      <dsp:txXfrm>
        <a:off x="877876" y="1371602"/>
        <a:ext cx="1992353" cy="509126"/>
      </dsp:txXfrm>
    </dsp:sp>
    <dsp:sp modelId="{83DC0519-F9CC-48A6-875B-10B6D61D466D}">
      <dsp:nvSpPr>
        <dsp:cNvPr id="0" name=""/>
        <dsp:cNvSpPr/>
      </dsp:nvSpPr>
      <dsp:spPr>
        <a:xfrm>
          <a:off x="717714" y="1327499"/>
          <a:ext cx="356388" cy="534582"/>
        </a:xfrm>
        <a:prstGeom prst="rect">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E6E7D-D9BC-4543-AFBD-A3C7B11D9037}">
      <dsp:nvSpPr>
        <dsp:cNvPr id="0" name=""/>
        <dsp:cNvSpPr/>
      </dsp:nvSpPr>
      <dsp:spPr>
        <a:xfrm>
          <a:off x="0" y="1311163"/>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TAF</a:t>
          </a:r>
        </a:p>
      </dsp:txBody>
      <dsp:txXfrm>
        <a:off x="21722" y="1332885"/>
        <a:ext cx="1439876" cy="698216"/>
      </dsp:txXfrm>
    </dsp:sp>
    <dsp:sp modelId="{B144945C-D8A7-42FE-8D04-F8B0D4C70454}">
      <dsp:nvSpPr>
        <dsp:cNvPr id="0" name=""/>
        <dsp:cNvSpPr/>
      </dsp:nvSpPr>
      <dsp:spPr>
        <a:xfrm rot="19345148">
          <a:off x="1405498" y="1433054"/>
          <a:ext cx="750062" cy="40429"/>
        </a:xfrm>
        <a:custGeom>
          <a:avLst/>
          <a:gdLst/>
          <a:ahLst/>
          <a:cxnLst/>
          <a:rect l="0" t="0" r="0" b="0"/>
          <a:pathLst>
            <a:path>
              <a:moveTo>
                <a:pt x="0" y="20214"/>
              </a:moveTo>
              <a:lnTo>
                <a:pt x="750062"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61778" y="1434518"/>
        <a:ext cx="37503" cy="37503"/>
      </dsp:txXfrm>
    </dsp:sp>
    <dsp:sp modelId="{DBCC7E86-5BD7-4A0B-9ADB-CF1D3A9EA025}">
      <dsp:nvSpPr>
        <dsp:cNvPr id="0" name=""/>
        <dsp:cNvSpPr/>
      </dsp:nvSpPr>
      <dsp:spPr>
        <a:xfrm>
          <a:off x="2077739" y="853715"/>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Nivel</a:t>
          </a:r>
        </a:p>
        <a:p>
          <a:pPr marL="0" lvl="0" indent="0" algn="ctr" defTabSz="889000">
            <a:lnSpc>
              <a:spcPct val="90000"/>
            </a:lnSpc>
            <a:spcBef>
              <a:spcPct val="0"/>
            </a:spcBef>
            <a:spcAft>
              <a:spcPct val="35000"/>
            </a:spcAft>
            <a:buNone/>
          </a:pPr>
          <a:r>
            <a:rPr lang="en-US" sz="2000" kern="1200" dirty="0"/>
            <a:t>Conductor</a:t>
          </a:r>
        </a:p>
      </dsp:txBody>
      <dsp:txXfrm>
        <a:off x="2099461" y="875437"/>
        <a:ext cx="1439876" cy="698216"/>
      </dsp:txXfrm>
    </dsp:sp>
    <dsp:sp modelId="{C01ABA0C-A238-48DF-8B9B-76FE96F1C299}">
      <dsp:nvSpPr>
        <dsp:cNvPr id="0" name=""/>
        <dsp:cNvSpPr/>
      </dsp:nvSpPr>
      <dsp:spPr>
        <a:xfrm rot="19457599">
          <a:off x="3492381" y="991103"/>
          <a:ext cx="730685" cy="40429"/>
        </a:xfrm>
        <a:custGeom>
          <a:avLst/>
          <a:gdLst/>
          <a:ahLst/>
          <a:cxnLst/>
          <a:rect l="0" t="0" r="0" b="0"/>
          <a:pathLst>
            <a:path>
              <a:moveTo>
                <a:pt x="0" y="20214"/>
              </a:moveTo>
              <a:lnTo>
                <a:pt x="730685"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9457" y="993050"/>
        <a:ext cx="36534" cy="36534"/>
      </dsp:txXfrm>
    </dsp:sp>
    <dsp:sp modelId="{ADCCF459-52E7-4A37-95FC-3573741049EB}">
      <dsp:nvSpPr>
        <dsp:cNvPr id="0" name=""/>
        <dsp:cNvSpPr/>
      </dsp:nvSpPr>
      <dsp:spPr>
        <a:xfrm>
          <a:off x="4154388" y="427260"/>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s-MX" sz="1600" kern="1200" dirty="0"/>
            <a:t>Cinemática del vehículo</a:t>
          </a:r>
          <a:endParaRPr lang="en-US" sz="1600" kern="1200" dirty="0"/>
        </a:p>
      </dsp:txBody>
      <dsp:txXfrm>
        <a:off x="4176110" y="448982"/>
        <a:ext cx="1439876" cy="698216"/>
      </dsp:txXfrm>
    </dsp:sp>
    <dsp:sp modelId="{94EEBC20-84B0-42FD-A4A9-2D870F1772F8}">
      <dsp:nvSpPr>
        <dsp:cNvPr id="0" name=""/>
        <dsp:cNvSpPr/>
      </dsp:nvSpPr>
      <dsp:spPr>
        <a:xfrm rot="2142401">
          <a:off x="3492381" y="1417557"/>
          <a:ext cx="730685" cy="40429"/>
        </a:xfrm>
        <a:custGeom>
          <a:avLst/>
          <a:gdLst/>
          <a:ahLst/>
          <a:cxnLst/>
          <a:rect l="0" t="0" r="0" b="0"/>
          <a:pathLst>
            <a:path>
              <a:moveTo>
                <a:pt x="0" y="20214"/>
              </a:moveTo>
              <a:lnTo>
                <a:pt x="730685"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9457" y="1419505"/>
        <a:ext cx="36534" cy="36534"/>
      </dsp:txXfrm>
    </dsp:sp>
    <dsp:sp modelId="{B9D39BD6-D684-44EF-8E85-002FC431BD7E}">
      <dsp:nvSpPr>
        <dsp:cNvPr id="0" name=""/>
        <dsp:cNvSpPr/>
      </dsp:nvSpPr>
      <dsp:spPr>
        <a:xfrm>
          <a:off x="4154388" y="1280169"/>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ts val="1500"/>
            </a:lnSpc>
            <a:spcBef>
              <a:spcPct val="0"/>
            </a:spcBef>
            <a:spcAft>
              <a:spcPts val="0"/>
            </a:spcAft>
            <a:buNone/>
          </a:pPr>
          <a:r>
            <a:rPr lang="es-MX" sz="1600" kern="1200" dirty="0"/>
            <a:t>Fisiológico
y
Psicomotor</a:t>
          </a:r>
          <a:endParaRPr lang="en-US" sz="1600" kern="1200" dirty="0"/>
        </a:p>
      </dsp:txBody>
      <dsp:txXfrm>
        <a:off x="4176110" y="1301891"/>
        <a:ext cx="1439876" cy="698216"/>
      </dsp:txXfrm>
    </dsp:sp>
    <dsp:sp modelId="{F9121497-E7D7-4E7F-92D1-E5B6CED90B5C}">
      <dsp:nvSpPr>
        <dsp:cNvPr id="0" name=""/>
        <dsp:cNvSpPr/>
      </dsp:nvSpPr>
      <dsp:spPr>
        <a:xfrm rot="2202749">
          <a:off x="1409780" y="1883413"/>
          <a:ext cx="741499" cy="40429"/>
        </a:xfrm>
        <a:custGeom>
          <a:avLst/>
          <a:gdLst/>
          <a:ahLst/>
          <a:cxnLst/>
          <a:rect l="0" t="0" r="0" b="0"/>
          <a:pathLst>
            <a:path>
              <a:moveTo>
                <a:pt x="0" y="20214"/>
              </a:moveTo>
              <a:lnTo>
                <a:pt x="741499"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61992" y="1885090"/>
        <a:ext cx="37074" cy="37074"/>
      </dsp:txXfrm>
    </dsp:sp>
    <dsp:sp modelId="{C1926421-47D4-4283-B88D-55CB725FE92B}">
      <dsp:nvSpPr>
        <dsp:cNvPr id="0" name=""/>
        <dsp:cNvSpPr/>
      </dsp:nvSpPr>
      <dsp:spPr>
        <a:xfrm>
          <a:off x="2077739" y="1754431"/>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Nivel</a:t>
          </a:r>
        </a:p>
        <a:p>
          <a:pPr marL="0" lvl="0" indent="0" algn="ctr" defTabSz="889000">
            <a:lnSpc>
              <a:spcPct val="90000"/>
            </a:lnSpc>
            <a:spcBef>
              <a:spcPct val="0"/>
            </a:spcBef>
            <a:spcAft>
              <a:spcPct val="35000"/>
            </a:spcAft>
            <a:buNone/>
          </a:pPr>
          <a:r>
            <a:rPr lang="en-US" sz="2000" kern="1200" dirty="0"/>
            <a:t>Of. </a:t>
          </a:r>
          <a:r>
            <a:rPr lang="en-US" sz="2000" kern="1200" dirty="0" err="1"/>
            <a:t>Admtvas</a:t>
          </a:r>
          <a:r>
            <a:rPr lang="en-US" sz="2000" kern="1200" dirty="0"/>
            <a:t>.</a:t>
          </a:r>
        </a:p>
      </dsp:txBody>
      <dsp:txXfrm>
        <a:off x="2099461" y="1776153"/>
        <a:ext cx="1439876" cy="698216"/>
      </dsp:txXfrm>
    </dsp:sp>
    <dsp:sp modelId="{0EA4EC65-936C-4E44-8C8D-9ADF4559A20B}">
      <dsp:nvSpPr>
        <dsp:cNvPr id="0" name=""/>
        <dsp:cNvSpPr/>
      </dsp:nvSpPr>
      <dsp:spPr>
        <a:xfrm rot="1952700">
          <a:off x="3505796" y="2294370"/>
          <a:ext cx="703855" cy="40429"/>
        </a:xfrm>
        <a:custGeom>
          <a:avLst/>
          <a:gdLst/>
          <a:ahLst/>
          <a:cxnLst/>
          <a:rect l="0" t="0" r="0" b="0"/>
          <a:pathLst>
            <a:path>
              <a:moveTo>
                <a:pt x="0" y="20214"/>
              </a:moveTo>
              <a:lnTo>
                <a:pt x="703855"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0127" y="2296989"/>
        <a:ext cx="35192" cy="35192"/>
      </dsp:txXfrm>
    </dsp:sp>
    <dsp:sp modelId="{9056F09C-7175-49F1-829C-855E216A9779}">
      <dsp:nvSpPr>
        <dsp:cNvPr id="0" name=""/>
        <dsp:cNvSpPr/>
      </dsp:nvSpPr>
      <dsp:spPr>
        <a:xfrm>
          <a:off x="4154388" y="2133079"/>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kern="1200" dirty="0"/>
            <a:t>Sin  </a:t>
          </a:r>
          <a:r>
            <a:rPr lang="en-US" sz="1600" kern="1200" dirty="0" err="1"/>
            <a:t>Medidas</a:t>
          </a:r>
          <a:r>
            <a:rPr lang="en-US" sz="1600" kern="1200" dirty="0"/>
            <a:t> del conductor</a:t>
          </a:r>
        </a:p>
      </dsp:txBody>
      <dsp:txXfrm>
        <a:off x="4176110" y="2154801"/>
        <a:ext cx="1439876" cy="698216"/>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BB393-9C48-439E-B1DC-D9558F837B45}" type="datetimeFigureOut">
              <a:rPr lang="en-US" smtClean="0"/>
              <a:t>3/12/2024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47036-5764-4544-935C-5E5ED86B376C}" type="slidenum">
              <a:rPr lang="en-US" smtClean="0"/>
              <a:t>‹Nº›</a:t>
            </a:fld>
            <a:endParaRPr lang="en-US"/>
          </a:p>
        </p:txBody>
      </p:sp>
    </p:spTree>
    <p:extLst>
      <p:ext uri="{BB962C8B-B14F-4D97-AF65-F5344CB8AC3E}">
        <p14:creationId xmlns:p14="http://schemas.microsoft.com/office/powerpoint/2010/main" val="368506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fmcsa.dot.gov/facts-research/research-technology/report/09-022-RP-Lane-Departure.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fmcsa.dot.gov/facts-research/research-technology/report/Emerging_Detection_Measures_508.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Narración:</a:t>
            </a:r>
            <a:r>
              <a:rPr lang="es-ES" dirty="0"/>
              <a:t> Este es el Módulo 10 del Programa de Administración de la Fatiga de América del Norte: Tecnologías de Administración y Monitoreo de la Fatiga.</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a:t>
            </a:fld>
            <a:endParaRPr lang="en-US"/>
          </a:p>
        </p:txBody>
      </p:sp>
    </p:spTree>
    <p:extLst>
      <p:ext uri="{BB962C8B-B14F-4D97-AF65-F5344CB8AC3E}">
        <p14:creationId xmlns:p14="http://schemas.microsoft.com/office/powerpoint/2010/main" val="236583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a:t>
            </a:r>
            <a:r>
              <a:rPr lang="en-US" b="1" baseline="0" dirty="0"/>
              <a:t> </a:t>
            </a:r>
            <a:r>
              <a:rPr lang="es-ES" i="0" dirty="0"/>
              <a:t>Este diagrama de </a:t>
            </a:r>
            <a:r>
              <a:rPr lang="es-ES" i="0" dirty="0" err="1"/>
              <a:t>Venn</a:t>
            </a:r>
            <a:r>
              <a:rPr lang="es-ES" i="0" dirty="0"/>
              <a:t> muestra las relaciones entre los diferentes conceptos de las tecnologías de administración de la fatiga y en qué nivel de clasificación principal se pueden encontrar. Tenga en cuenta que las medidas fisiológicas del conductor y las habilidades psicomotoras se pueden encontrar tanto en el nivel administrativo como en el nivel del conductor.</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10</a:t>
            </a:fld>
            <a:endParaRPr lang="en-US"/>
          </a:p>
        </p:txBody>
      </p:sp>
    </p:spTree>
    <p:extLst>
      <p:ext uri="{BB962C8B-B14F-4D97-AF65-F5344CB8AC3E}">
        <p14:creationId xmlns:p14="http://schemas.microsoft.com/office/powerpoint/2010/main" val="22537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dirty="0"/>
              <a:t>Las tecnologías de administración de la fatiga a nivel administrativo son la primera línea de defensa contra la fatiga del conductor. Estas tecnologías tienen como objetivo la prevención. Mucho personal está involucrado en el nivel administrativo. El personal clave incluye directores/ejecutivos de transporte, gerentes de seguridad, despachadores, capacitadores de conductores, personal médico y otro personal de oficina.</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11</a:t>
            </a:fld>
            <a:endParaRPr lang="en-US"/>
          </a:p>
        </p:txBody>
      </p:sp>
    </p:spTree>
    <p:extLst>
      <p:ext uri="{BB962C8B-B14F-4D97-AF65-F5344CB8AC3E}">
        <p14:creationId xmlns:p14="http://schemas.microsoft.com/office/powerpoint/2010/main" val="350487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Las tecnologías de administración de la fatiga (TAF) a nivel administrativo que se producen fuera del vehículo incluyen medidas no relacionadas con el conductor, medidas fisiológicas del conductor y habilidades psicomotoras. Este tipo de tecnologías ocurren antes de que un conductor comience su turno. Algunos ejemplos de tecnologías de administración de la fatiga a nivel administrativo fuera del vehículo son el software de programación de horarios para conductores, el software de planeación/rutas de viajes y las pruebas de aptitud para el trabajo.</a:t>
            </a:r>
            <a:endParaRPr lang="en-US" b="0" i="0"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12</a:t>
            </a:fld>
            <a:endParaRPr lang="en-US"/>
          </a:p>
        </p:txBody>
      </p:sp>
    </p:spTree>
    <p:extLst>
      <p:ext uri="{BB962C8B-B14F-4D97-AF65-F5344CB8AC3E}">
        <p14:creationId xmlns:p14="http://schemas.microsoft.com/office/powerpoint/2010/main" val="263812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baseline="0" dirty="0"/>
              <a:t>Las tecnologías de administración de la fatiga a nivel administrativo que se encuentran abordo del vehículo son sistemas diseñados para monitorear al conductor y la carretera con video. Además, algunos de estos sistemas también registran datos de la red del vehículo como velocidad, frenado y GPS. El vídeo y los datos se recopilan, se transfieren mediante telemetría del vehículo o Internet inalámbrico y luego se evalúan. El vídeo y los datos son revisados y analizados. Este proceso lo maneja un tercero o dentro de la flota, según el sistema que se esté empleando. El comportamiento de conducción riesgoso se etiqueta para su revisión con el conductor para recibir asesoramiento y capacitación. El asesoramiento y la capacitación de conductores se llevan a cabo según la política de la empresa. En general, estos sistemas se denominan sistemas de asesoramiento basados en el comportamiento (por ejemplo, </a:t>
            </a:r>
            <a:r>
              <a:rPr lang="es-ES" b="0" i="0" baseline="0" dirty="0" err="1"/>
              <a:t>DriveCam</a:t>
            </a:r>
            <a:r>
              <a:rPr lang="es-ES" b="0" i="0" baseline="0" dirty="0"/>
              <a:t>, que se analiza más adelante).</a:t>
            </a:r>
            <a:endParaRPr lang="en-US" b="0" i="0" baseline="0" dirty="0"/>
          </a:p>
          <a:p>
            <a:endParaRPr lang="en-US" b="0" i="0" baseline="0" dirty="0"/>
          </a:p>
          <a:p>
            <a:r>
              <a:rPr lang="en-US" b="0" i="0" baseline="0" dirty="0"/>
              <a:t> </a:t>
            </a:r>
            <a:endParaRPr lang="en-US" b="0" i="0" dirty="0"/>
          </a:p>
          <a:p>
            <a:r>
              <a:rPr lang="en-US" b="1" dirty="0"/>
              <a:t>___________________</a:t>
            </a:r>
          </a:p>
          <a:p>
            <a:r>
              <a:rPr lang="en-US" b="1" dirty="0"/>
              <a:t>Puntos clave:</a:t>
            </a:r>
          </a:p>
          <a:p>
            <a:endParaRPr lang="en-US" dirty="0"/>
          </a:p>
          <a:p>
            <a:pPr marL="171450" lvl="0" indent="-171450">
              <a:buFont typeface="Arial" pitchFamily="34" charset="0"/>
              <a:buChar char="•"/>
            </a:pPr>
            <a:r>
              <a:rPr lang="es-ES" baseline="0" dirty="0"/>
              <a:t>Estos sistemas son sistemas de asesoramiento basados en el comportamiento (por ejemplo, </a:t>
            </a:r>
            <a:r>
              <a:rPr lang="es-ES" baseline="0" dirty="0" err="1"/>
              <a:t>DriveCam</a:t>
            </a:r>
            <a:r>
              <a:rPr lang="es-ES" baseline="0" dirty="0"/>
              <a:t>, que se analiza más adelante).</a:t>
            </a:r>
          </a:p>
          <a:p>
            <a:pPr marL="171450" lvl="0" indent="-171450">
              <a:buFont typeface="Arial" pitchFamily="34" charset="0"/>
              <a:buChar char="•"/>
            </a:pPr>
            <a:r>
              <a:rPr lang="es-ES" baseline="0" dirty="0"/>
              <a:t>La revisión y análisis de conductas de conducción riesgosas se realiza por parte de un tercero o dentro de la propia flota, dependiendo el sistema.</a:t>
            </a:r>
          </a:p>
          <a:p>
            <a:pPr marL="171450" lvl="0" indent="-171450">
              <a:buFont typeface="Arial" pitchFamily="34" charset="0"/>
              <a:buChar char="•"/>
            </a:pPr>
            <a:r>
              <a:rPr lang="es-ES" baseline="0" dirty="0"/>
              <a:t>El asesoramiento y capacitación de conductores realizados basados en la política de capacitación del transportista.</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13</a:t>
            </a:fld>
            <a:endParaRPr lang="en-US" dirty="0"/>
          </a:p>
        </p:txBody>
      </p:sp>
    </p:spTree>
    <p:extLst>
      <p:ext uri="{BB962C8B-B14F-4D97-AF65-F5344CB8AC3E}">
        <p14:creationId xmlns:p14="http://schemas.microsoft.com/office/powerpoint/2010/main" val="142054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baseline="0" dirty="0"/>
              <a:t>Las tecnologías de administración de la fatiga a nivel del conductor son la última línea de defensa contra la fatiga del conductor. Estas tecnologías están diseñadas para identificar y alertar al conductor sobre fatiga inminente para reducir conductas de conducción riesgosas, degradación del desempeño y errores del conductor. Las tecnologías a nivel del conductor se pueden encontrar tanto dentro como fuera del vehículo. El monitoreo previo a la conducción ocurre fuera del vehículo y utiliza medidas fisiológicas y/o habilidades psicomotoras. El monitoreo del conductor en tiempo real ocurre dentro del vehículo y utiliza medidas fisiológicas, habilidades psicomotoras, cinemática del vehículo o información del conductor. El monitoreo del conductor en tiempo real es la última contramedida provisional, ya que es la última alerta para advertir al conductor antes de que pudiera ocurrir un posible comportamiento de conducción riesgoso o un choque.</a:t>
            </a:r>
            <a:r>
              <a:rPr lang="en-US" b="0" i="0" baseline="0" dirty="0"/>
              <a:t> </a:t>
            </a:r>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_____________________</a:t>
            </a:r>
          </a:p>
          <a:p>
            <a:r>
              <a:rPr lang="en-US" dirty="0"/>
              <a:t>Puntos clave:</a:t>
            </a:r>
          </a:p>
          <a:p>
            <a:endParaRPr lang="en-US" dirty="0"/>
          </a:p>
          <a:p>
            <a:pPr marL="171450" indent="-171450">
              <a:buFont typeface="Arial" pitchFamily="34" charset="0"/>
              <a:buChar char="•"/>
            </a:pPr>
            <a:r>
              <a:rPr lang="es-ES" baseline="0" dirty="0"/>
              <a:t>Reducir las conductas de conducción riesgosas, la degradación del desempeño y los errores del conductor relacionados con la fatiga.</a:t>
            </a:r>
            <a:endParaRPr lang="en-US" baseline="0" dirty="0"/>
          </a:p>
          <a:p>
            <a:pPr marL="171450" indent="-171450">
              <a:buFont typeface="Arial" pitchFamily="34" charset="0"/>
              <a:buChar char="•"/>
            </a:pPr>
            <a:r>
              <a:rPr lang="es-ES" baseline="0" dirty="0"/>
              <a:t>El monitoreo previo a la conducción se realiza fuera del vehículo.</a:t>
            </a:r>
            <a:endParaRPr lang="en-US" baseline="0" dirty="0"/>
          </a:p>
          <a:p>
            <a:pPr marL="171450" indent="-171450">
              <a:buFont typeface="Arial" pitchFamily="34" charset="0"/>
              <a:buChar char="•"/>
            </a:pPr>
            <a:r>
              <a:rPr lang="es-ES" baseline="0" dirty="0"/>
              <a:t>El monitoreo del conductor en tiempo real se realiza dentro del vehículo.</a:t>
            </a:r>
            <a:endParaRPr lang="en-US" baseline="0" dirty="0"/>
          </a:p>
          <a:p>
            <a:pPr marL="628650" lvl="1" indent="-171450">
              <a:buFont typeface="Arial" pitchFamily="34" charset="0"/>
              <a:buChar char="•"/>
            </a:pPr>
            <a:r>
              <a:rPr lang="es-ES" dirty="0"/>
              <a:t>El monitoreo del conductor en el vehículo es la última alerta para advertir al conductor antes de que pudiera ocurrir un posible comportamiento de conducción riesgoso o un choque.</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14</a:t>
            </a:fld>
            <a:endParaRPr lang="en-US" dirty="0"/>
          </a:p>
        </p:txBody>
      </p:sp>
    </p:spTree>
    <p:extLst>
      <p:ext uri="{BB962C8B-B14F-4D97-AF65-F5344CB8AC3E}">
        <p14:creationId xmlns:p14="http://schemas.microsoft.com/office/powerpoint/2010/main" val="176649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Las tecnologías de administración de la fatiga a nivel del conductor que se producen fuera del vehículo normalmente se aplican antes de que el conductor comience su turno de conducción. Este tipo de tecnologías incluyen pruebas de aptitud para el servicio y </a:t>
            </a:r>
            <a:r>
              <a:rPr lang="es-ES" b="0" i="0" dirty="0" err="1"/>
              <a:t>actigrafía</a:t>
            </a:r>
            <a:r>
              <a:rPr lang="es-ES" b="0" i="0" dirty="0"/>
              <a:t>. Ambas tecnologías se analizarán con más detalle más adelante en este módulo de capacitación.</a:t>
            </a:r>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15</a:t>
            </a:fld>
            <a:endParaRPr lang="en-US"/>
          </a:p>
        </p:txBody>
      </p:sp>
    </p:spTree>
    <p:extLst>
      <p:ext uri="{BB962C8B-B14F-4D97-AF65-F5344CB8AC3E}">
        <p14:creationId xmlns:p14="http://schemas.microsoft.com/office/powerpoint/2010/main" val="4093282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Las tecnologías de administración de la fatiga a nivel del conductor que se encuentran en el vehículo monitorean continuamente al conductor y brindan retroalimentación y alertas. Las tecnologías a bordo de los vehículos pueden incluir mediciones oculares, monitoreo de carril, registro de movimientos de la dirección, tiempo de reacción y </a:t>
            </a:r>
            <a:r>
              <a:rPr lang="es-ES" b="0" i="0" dirty="0" err="1"/>
              <a:t>actigrafía</a:t>
            </a:r>
            <a:r>
              <a:rPr lang="es-ES" b="0" i="0" dirty="0"/>
              <a:t>. Cada una de estas tecnologías se analizará con más detalle más adelante en el módulo de capacitación.</a:t>
            </a:r>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16</a:t>
            </a:fld>
            <a:endParaRPr lang="en-US"/>
          </a:p>
        </p:txBody>
      </p:sp>
    </p:spTree>
    <p:extLst>
      <p:ext uri="{BB962C8B-B14F-4D97-AF65-F5344CB8AC3E}">
        <p14:creationId xmlns:p14="http://schemas.microsoft.com/office/powerpoint/2010/main" val="28631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baseline="0" dirty="0"/>
              <a:t>Aprenderá una serie de ideas conceptuales que forman la columna vertebral del desarrollo de la tecnología de administración de la fatiga: medidas fisiológicas, habilidades psicomotoras, asesoramiento basado en el comportamiento, cinemática del vehículo y registro de datos del conductor. Además, se discutirán los sistemas </a:t>
            </a:r>
            <a:r>
              <a:rPr lang="es-ES" i="0" baseline="0" dirty="0" err="1"/>
              <a:t>monocanal</a:t>
            </a:r>
            <a:r>
              <a:rPr lang="es-ES" i="0" baseline="0" dirty="0"/>
              <a:t> versus multicanal.</a:t>
            </a:r>
            <a:endParaRPr lang="en-US" i="0" baseline="0" dirty="0"/>
          </a:p>
          <a:p>
            <a:r>
              <a:rPr lang="en-US" b="1" i="0" baseline="0" dirty="0"/>
              <a:t> </a:t>
            </a:r>
            <a:endParaRPr lang="en-US" b="1" i="0" dirty="0"/>
          </a:p>
        </p:txBody>
      </p:sp>
      <p:sp>
        <p:nvSpPr>
          <p:cNvPr id="4" name="Slide Number Placeholder 3"/>
          <p:cNvSpPr>
            <a:spLocks noGrp="1"/>
          </p:cNvSpPr>
          <p:nvPr>
            <p:ph type="sldNum" sz="quarter" idx="10"/>
          </p:nvPr>
        </p:nvSpPr>
        <p:spPr/>
        <p:txBody>
          <a:bodyPr/>
          <a:lstStyle/>
          <a:p>
            <a:fld id="{B1547036-5764-4544-935C-5E5ED86B376C}" type="slidenum">
              <a:rPr lang="en-US" smtClean="0"/>
              <a:t>17</a:t>
            </a:fld>
            <a:endParaRPr lang="en-US" dirty="0"/>
          </a:p>
        </p:txBody>
      </p:sp>
    </p:spTree>
    <p:extLst>
      <p:ext uri="{BB962C8B-B14F-4D97-AF65-F5344CB8AC3E}">
        <p14:creationId xmlns:p14="http://schemas.microsoft.com/office/powerpoint/2010/main" val="168905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Conceptos fisiológicos. Las medidas de ojos/oculares se utilizan normalmente de dos maneras para determinar la fatiga. En las últimas décadas se han realizado muchas investigaciones con el uso de medidas oculares. </a:t>
            </a:r>
            <a:r>
              <a:rPr lang="es-ES" b="0" i="0" dirty="0" err="1"/>
              <a:t>Perclos</a:t>
            </a:r>
            <a:r>
              <a:rPr lang="es-ES" b="0" i="0" dirty="0"/>
              <a:t> es el porcentaje de cierre de los párpados del conductor y normalmente se considera una de las medidas más efectivas de la somnolencia del conductor en el vehículo. La relación amplitud-velocidad es una medida de qué tan rápido y hasta qué punto se abre el párpado después del cierre.</a:t>
            </a:r>
            <a:endParaRPr lang="en-US" b="0" i="0" dirty="0"/>
          </a:p>
        </p:txBody>
      </p:sp>
      <p:sp>
        <p:nvSpPr>
          <p:cNvPr id="4" name="Slide Number Placeholder 3"/>
          <p:cNvSpPr>
            <a:spLocks noGrp="1"/>
          </p:cNvSpPr>
          <p:nvPr>
            <p:ph type="sldNum" sz="quarter" idx="10"/>
          </p:nvPr>
        </p:nvSpPr>
        <p:spPr/>
        <p:txBody>
          <a:bodyPr/>
          <a:lstStyle/>
          <a:p>
            <a:fld id="{B1547036-5764-4544-935C-5E5ED86B376C}" type="slidenum">
              <a:rPr lang="en-US" smtClean="0"/>
              <a:t>18</a:t>
            </a:fld>
            <a:endParaRPr lang="en-US"/>
          </a:p>
        </p:txBody>
      </p:sp>
    </p:spTree>
    <p:extLst>
      <p:ext uri="{BB962C8B-B14F-4D97-AF65-F5344CB8AC3E}">
        <p14:creationId xmlns:p14="http://schemas.microsoft.com/office/powerpoint/2010/main" val="298923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a:t>
            </a:r>
            <a:r>
              <a:rPr lang="en-US" b="1" baseline="0" dirty="0"/>
              <a:t> </a:t>
            </a:r>
            <a:r>
              <a:rPr lang="en-US" b="1" i="0" baseline="0" dirty="0"/>
              <a:t> </a:t>
            </a:r>
            <a:r>
              <a:rPr lang="es-ES" i="0" dirty="0"/>
              <a:t>La </a:t>
            </a:r>
            <a:r>
              <a:rPr lang="es-ES" i="0" dirty="0" err="1"/>
              <a:t>actigrafía</a:t>
            </a:r>
            <a:r>
              <a:rPr lang="es-ES" i="0" dirty="0"/>
              <a:t> es otra medida de fatiga que utiliza conceptos fisiológicos. Este concepto utiliza algoritmos predictivos del sueño para determinar la cantidad y la calidad del sueño del conductor, junto con los patrones de descanso y actividad. Algunos dispositivos también pudieran incorporar análisis del ritmo circadiano. Los dispositivos de </a:t>
            </a:r>
            <a:r>
              <a:rPr lang="es-ES" i="0" dirty="0" err="1"/>
              <a:t>actigrafía</a:t>
            </a:r>
            <a:r>
              <a:rPr lang="es-ES" i="0" dirty="0"/>
              <a:t> proporcionan un indicador general de la variabilidad del sueño de una noche a otra. Estos dispositivos suelen ser relojes de pulsera y pueden incluir un sensor de luz, temperatura ambiente y detección cuando está fuera de la muñeca.</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a:t> </a:t>
            </a:r>
            <a:endParaRPr lang="en-US" b="1" i="0"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19</a:t>
            </a:fld>
            <a:endParaRPr lang="en-US"/>
          </a:p>
        </p:txBody>
      </p:sp>
    </p:spTree>
    <p:extLst>
      <p:ext uri="{BB962C8B-B14F-4D97-AF65-F5344CB8AC3E}">
        <p14:creationId xmlns:p14="http://schemas.microsoft.com/office/powerpoint/2010/main" val="399681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a:t>Narración</a:t>
            </a:r>
            <a:r>
              <a:rPr lang="en-US" b="1" dirty="0"/>
              <a:t>:</a:t>
            </a:r>
            <a:r>
              <a:rPr lang="en-US" b="1" baseline="0" dirty="0"/>
              <a:t> </a:t>
            </a:r>
            <a:r>
              <a:rPr lang="es-ES" sz="1200" i="0" kern="1200" dirty="0">
                <a:solidFill>
                  <a:schemeClr val="tx1"/>
                </a:solidFill>
                <a:effectLst/>
                <a:latin typeface="+mn-lt"/>
                <a:ea typeface="+mn-ea"/>
                <a:cs typeface="+mn-cs"/>
              </a:rPr>
              <a:t>El módulo 10 tendrá una duración aproximada de una hora y constará de cuatro lecciones:</a:t>
            </a:r>
            <a:endParaRPr lang="en-US" sz="1200" i="0" kern="1200" dirty="0">
              <a:solidFill>
                <a:schemeClr val="tx1"/>
              </a:solidFill>
              <a:effectLst/>
              <a:latin typeface="+mn-lt"/>
              <a:ea typeface="+mn-ea"/>
              <a:cs typeface="+mn-cs"/>
            </a:endParaRPr>
          </a:p>
          <a:p>
            <a:pPr marL="171450" lvl="0" indent="-171450">
              <a:buFont typeface="Arial" pitchFamily="34" charset="0"/>
              <a:buChar char="•"/>
            </a:pPr>
            <a:r>
              <a:rPr lang="es-ES" sz="1200" i="0" kern="1200" dirty="0">
                <a:solidFill>
                  <a:schemeClr val="tx1"/>
                </a:solidFill>
                <a:effectLst/>
                <a:latin typeface="+mn-lt"/>
                <a:ea typeface="+mn-ea"/>
                <a:cs typeface="+mn-cs"/>
              </a:rPr>
              <a:t>Lección 1: El Por Qué, el Qué y el Cómo de las Tecnologías de Administración de la Fatiga (TAF)</a:t>
            </a:r>
            <a:endParaRPr lang="en-US" sz="1200" i="0" kern="1200" dirty="0">
              <a:solidFill>
                <a:schemeClr val="tx1"/>
              </a:solidFill>
              <a:effectLst/>
              <a:latin typeface="+mn-lt"/>
              <a:ea typeface="+mn-ea"/>
              <a:cs typeface="+mn-cs"/>
            </a:endParaRPr>
          </a:p>
          <a:p>
            <a:pPr marL="171450" lvl="0" indent="-171450">
              <a:buFont typeface="Arial" pitchFamily="34" charset="0"/>
              <a:buChar char="•"/>
            </a:pPr>
            <a:r>
              <a:rPr lang="es-ES" sz="1200" i="0" kern="1200" dirty="0">
                <a:solidFill>
                  <a:schemeClr val="tx1"/>
                </a:solidFill>
                <a:effectLst/>
                <a:latin typeface="+mn-lt"/>
                <a:ea typeface="+mn-ea"/>
                <a:cs typeface="+mn-cs"/>
              </a:rPr>
              <a:t>Lección 2: Muestra de Tecnologías Actuales</a:t>
            </a:r>
            <a:endParaRPr lang="en-US" sz="1200" i="0" kern="1200" dirty="0">
              <a:solidFill>
                <a:schemeClr val="tx1"/>
              </a:solidFill>
              <a:effectLst/>
              <a:latin typeface="+mn-lt"/>
              <a:ea typeface="+mn-ea"/>
              <a:cs typeface="+mn-cs"/>
            </a:endParaRPr>
          </a:p>
          <a:p>
            <a:pPr marL="171450" lvl="0" indent="-171450">
              <a:buFont typeface="Arial" pitchFamily="34" charset="0"/>
              <a:buChar char="•"/>
            </a:pPr>
            <a:r>
              <a:rPr lang="es-ES" sz="1200" i="0" kern="1200" dirty="0">
                <a:solidFill>
                  <a:schemeClr val="tx1"/>
                </a:solidFill>
                <a:effectLst/>
                <a:latin typeface="+mn-lt"/>
                <a:ea typeface="+mn-ea"/>
                <a:cs typeface="+mn-cs"/>
              </a:rPr>
              <a:t>Lección 3: Consideraciones de Implementación y Directrices Operativas</a:t>
            </a:r>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y</a:t>
            </a:r>
          </a:p>
          <a:p>
            <a:pPr marL="171450" lvl="0" indent="-171450">
              <a:buFont typeface="Arial" pitchFamily="34" charset="0"/>
              <a:buChar char="•"/>
            </a:pPr>
            <a:r>
              <a:rPr lang="es-ES" sz="1200" i="0" kern="1200" dirty="0">
                <a:solidFill>
                  <a:schemeClr val="tx1"/>
                </a:solidFill>
                <a:effectLst/>
                <a:latin typeface="+mn-lt"/>
                <a:ea typeface="+mn-ea"/>
                <a:cs typeface="+mn-cs"/>
              </a:rPr>
              <a:t>Lección 4: Resumen y Revisión</a:t>
            </a:r>
            <a:r>
              <a:rPr lang="en-US" b="1" dirty="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a:t>
            </a:fld>
            <a:endParaRPr lang="en-US" dirty="0"/>
          </a:p>
        </p:txBody>
      </p:sp>
    </p:spTree>
    <p:extLst>
      <p:ext uri="{BB962C8B-B14F-4D97-AF65-F5344CB8AC3E}">
        <p14:creationId xmlns:p14="http://schemas.microsoft.com/office/powerpoint/2010/main" val="3222445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dirty="0"/>
              <a:t>Todas las tecnologías de administración de la fatiga tienen algunas limitaciones que se deben considerar. Hay varias limitaciones potenciales a considerar con los conceptos fisiológicos.</a:t>
            </a:r>
            <a:endParaRPr lang="en-US" i="0" dirty="0"/>
          </a:p>
          <a:p>
            <a:endParaRPr lang="en-US" i="0" baseline="0" dirty="0"/>
          </a:p>
          <a:p>
            <a:r>
              <a:rPr lang="es-ES" i="0" baseline="0" dirty="0"/>
              <a:t>Para los sistemas que utilizan medidas oculares, existen posibles falsas alarmas por miradas en los espejos y dispositivos en la cabina, la sensibilidad de la cámara y los infrarrojos con respecto a diferentes condiciones de iluminación y la resistencia del conductor a los sistemas que requieren el uso de gafas.</a:t>
            </a:r>
            <a:endParaRPr lang="en-US" i="0" baseline="0" dirty="0"/>
          </a:p>
          <a:p>
            <a:endParaRPr lang="en-US" i="0" baseline="0" dirty="0"/>
          </a:p>
          <a:p>
            <a:pPr marL="0" indent="0">
              <a:buFont typeface="Arial" pitchFamily="34" charset="0"/>
              <a:buNone/>
            </a:pPr>
            <a:r>
              <a:rPr lang="es-ES" i="0" baseline="0" dirty="0"/>
              <a:t>Los dispositivos de </a:t>
            </a:r>
            <a:r>
              <a:rPr lang="es-ES" i="0" baseline="0" dirty="0" err="1"/>
              <a:t>actigrafía</a:t>
            </a:r>
            <a:r>
              <a:rPr lang="es-ES" i="0" baseline="0" dirty="0"/>
              <a:t> son una tecnología predictiva que no tiene en cuenta las diferencias individuales y requiere que el conductor use el dispositivo. No proporcionan alertas ni datos en tiempo real para el conductor.</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20</a:t>
            </a:fld>
            <a:endParaRPr lang="en-US"/>
          </a:p>
        </p:txBody>
      </p:sp>
    </p:spTree>
    <p:extLst>
      <p:ext uri="{BB962C8B-B14F-4D97-AF65-F5344CB8AC3E}">
        <p14:creationId xmlns:p14="http://schemas.microsoft.com/office/powerpoint/2010/main" val="2529695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a:t>
            </a:r>
            <a:r>
              <a:rPr lang="en-US" b="1" baseline="0" dirty="0"/>
              <a:t> </a:t>
            </a:r>
            <a:r>
              <a:rPr lang="es-ES" b="0" i="0" dirty="0"/>
              <a:t>Las habilidades psicomotoras son combinaciones de coordinación mano-ojo en la manipulación de controles de objetos (es decir, el volante). Dentro de estas, las funciones cognitivas generan respuestas psicomotoras automáticas o instintivas. Las pruebas de funciones cognitivas utilizan un proceso objetivo y normalmente miden la coordinación ojo-mano y/o el tiempo de reacción. Estas pruebas son relativamente cortas y no invasivas para el conductor. Este tipo de prueba se utiliza como predictor de aptitud para el servicio.</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21</a:t>
            </a:fld>
            <a:endParaRPr lang="en-US" dirty="0"/>
          </a:p>
        </p:txBody>
      </p:sp>
    </p:spTree>
    <p:extLst>
      <p:ext uri="{BB962C8B-B14F-4D97-AF65-F5344CB8AC3E}">
        <p14:creationId xmlns:p14="http://schemas.microsoft.com/office/powerpoint/2010/main" val="256889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dirty="0"/>
              <a:t>Existen algunas limitaciones potenciales a considerar con la tecnología que mide las habilidades psicomotoras. La tecnología utilizada antes de conducir debe ser administrada por el personal del área administrativa, no tiene en cuenta la posible aparición de fatiga en un momento posterior durante el turno de conducción y siempre existe la posibilidad de que un conductor venza el sistema. La tecnología que mide las habilidades psicomotoras de un conductor mientras conduce crea una tarea adicional que debe realizar el conductor, lo que aumenta la posibilidad de que el conductor pierda la atención</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22</a:t>
            </a:fld>
            <a:endParaRPr lang="en-US"/>
          </a:p>
        </p:txBody>
      </p:sp>
    </p:spTree>
    <p:extLst>
      <p:ext uri="{BB962C8B-B14F-4D97-AF65-F5344CB8AC3E}">
        <p14:creationId xmlns:p14="http://schemas.microsoft.com/office/powerpoint/2010/main" val="1914527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baseline="0" dirty="0"/>
              <a:t>El asesoramiento basado en el comportamiento es un proceso de cuatro pasos. El primer paso implica el monitoreo del conductor en el vehículo. Normalmente, estos sistemas registran la vista del conductor y la visión hacía adelante de la carretera. Además, algunos sistemas registran parámetros del estado del vehículo, como frenado, velocidad, etc. Los marcadores de eventos se activan en la grabación del video y de los datos cuando se alcanzan ciertos umbrales. Por ejemplo, un evento de frenado brusco activaría un marcador de evento. El segundo paso implica la revisión y análisis del vídeo y de los datos. Algunos sistemas son administrados por un tercero, mientras que otros son administrados únicamente por el transportista. El tercer paso implica el asesoramiento y capacitación del conductor que les proporciona retroalimentación sobre su desempeño registrado por el sistema. Los responsables de seguridad y los capacitadores de conductores pueden acceder al vídeo y/o a los datos para dar el asesoramiento y la capacitación necesarios. El cuarto paso es que el conductor regrese al campo con nuevos conocimientos y/o técnicas que deberían mejorar su comportamiento al volante. Una cosa a tener en cuenta es que estos sistemas no sirven únicamente para administrar la fatiga sino también para el comportamiento de conducción general. La conducción distraída y el ahorro de combustible son sólo algunos de los otros usos de este tipo de sistema.</a:t>
            </a:r>
            <a:endParaRPr lang="en-US" b="0" i="0" baseline="0" dirty="0"/>
          </a:p>
          <a:p>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a:p>
          <a:p>
            <a:r>
              <a:rPr lang="en-US" b="1" dirty="0"/>
              <a:t>________________</a:t>
            </a:r>
          </a:p>
          <a:p>
            <a:r>
              <a:rPr lang="en-US" b="1" dirty="0"/>
              <a:t>Puntos clave: </a:t>
            </a:r>
          </a:p>
          <a:p>
            <a:endParaRPr lang="en-US" b="1" dirty="0"/>
          </a:p>
          <a:p>
            <a:pPr marL="171450" indent="-171450">
              <a:buFont typeface="Arial" pitchFamily="34" charset="0"/>
              <a:buChar char="•"/>
            </a:pPr>
            <a:r>
              <a:rPr lang="es-ES" b="0" dirty="0"/>
              <a:t>El asesoramiento basado en el comportamiento es un proceso de cuatro pasos.</a:t>
            </a:r>
            <a:endParaRPr lang="en-US" b="0" dirty="0"/>
          </a:p>
          <a:p>
            <a:pPr marL="628650" lvl="1" indent="-171450">
              <a:buFont typeface="Arial" pitchFamily="34" charset="0"/>
              <a:buChar char="•"/>
            </a:pPr>
            <a:r>
              <a:rPr lang="es-ES" b="0" dirty="0"/>
              <a:t>Estos sistemas no sirven únicamente para administrar la fatiga, sino también para el comportamiento general del conductor (es decir, conducción distraída, economía de combustible, etc.).</a:t>
            </a:r>
            <a:endParaRPr lang="en-US" b="0" dirty="0"/>
          </a:p>
          <a:p>
            <a:pPr marL="171450" indent="-171450">
              <a:buFont typeface="Arial" pitchFamily="34" charset="0"/>
              <a:buChar char="•"/>
            </a:pPr>
            <a:r>
              <a:rPr lang="es-ES" b="0" dirty="0"/>
              <a:t>Normalmente, estos sistemas registran la vista de conductor y la visión frontal de la carretera.</a:t>
            </a:r>
            <a:endParaRPr lang="en-US" b="0" dirty="0"/>
          </a:p>
          <a:p>
            <a:pPr marL="171450" indent="-171450">
              <a:buFont typeface="Arial" pitchFamily="34" charset="0"/>
              <a:buChar char="•"/>
            </a:pPr>
            <a:r>
              <a:rPr lang="es-ES" b="0" baseline="0" dirty="0"/>
              <a:t>Ciertos parámetros del estado del vehículo (por ejemplo, frenado brusco) activan marcadores de eventos en el registro de datos.</a:t>
            </a:r>
            <a:endParaRPr lang="en-US" b="0" baseline="0" dirty="0"/>
          </a:p>
          <a:p>
            <a:pPr marL="171450" indent="-171450">
              <a:buFont typeface="Arial" pitchFamily="34" charset="0"/>
              <a:buChar char="•"/>
            </a:pPr>
            <a:r>
              <a:rPr lang="es-ES" b="0" baseline="0" dirty="0"/>
              <a:t>Los gerentes de seguridad y los capacitadores de conductores pueden acceder a videos y/o datos para su revisión.</a:t>
            </a:r>
            <a:endParaRPr lang="en-US" b="0" baseline="0" dirty="0"/>
          </a:p>
          <a:p>
            <a:pPr marL="171450" indent="-171450">
              <a:buFont typeface="Arial" pitchFamily="34" charset="0"/>
              <a:buChar char="•"/>
            </a:pPr>
            <a:r>
              <a:rPr lang="es-ES" b="0" baseline="0" dirty="0"/>
              <a:t>Los datos de algunos sistemas son administrados por un tercero.</a:t>
            </a:r>
            <a:endParaRPr lang="en-US" b="0" baseline="0" dirty="0"/>
          </a:p>
        </p:txBody>
      </p:sp>
      <p:sp>
        <p:nvSpPr>
          <p:cNvPr id="4" name="Slide Number Placeholder 3"/>
          <p:cNvSpPr>
            <a:spLocks noGrp="1"/>
          </p:cNvSpPr>
          <p:nvPr>
            <p:ph type="sldNum" sz="quarter" idx="10"/>
          </p:nvPr>
        </p:nvSpPr>
        <p:spPr/>
        <p:txBody>
          <a:bodyPr/>
          <a:lstStyle/>
          <a:p>
            <a:fld id="{B1547036-5764-4544-935C-5E5ED86B376C}" type="slidenum">
              <a:rPr lang="en-US" smtClean="0"/>
              <a:t>23</a:t>
            </a:fld>
            <a:endParaRPr lang="en-US" dirty="0"/>
          </a:p>
        </p:txBody>
      </p:sp>
    </p:spTree>
    <p:extLst>
      <p:ext uri="{BB962C8B-B14F-4D97-AF65-F5344CB8AC3E}">
        <p14:creationId xmlns:p14="http://schemas.microsoft.com/office/powerpoint/2010/main" val="3483670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dirty="0"/>
              <a:t>Algunas limitaciones potenciales a considerar al utilizar el asesoramiento basado en el comportamiento son que el asesoramiento y la capacitación del conductor se llevan a cabo después de que se produce un comportamiento de conducción riesgoso, los conductores pueden considerar el asesoramiento requerido como un castigo, los conductores deben estar dispuestos a escuchar y aprender, y algunos sistemas pueden requerir una tarifa mensual para acceder al vídeo y/o datos grabados.</a:t>
            </a:r>
            <a:endParaRPr lang="en-US" b="1" dirty="0"/>
          </a:p>
        </p:txBody>
      </p:sp>
      <p:sp>
        <p:nvSpPr>
          <p:cNvPr id="4" name="Slide Number Placeholder 3"/>
          <p:cNvSpPr>
            <a:spLocks noGrp="1"/>
          </p:cNvSpPr>
          <p:nvPr>
            <p:ph type="sldNum" sz="quarter" idx="10"/>
          </p:nvPr>
        </p:nvSpPr>
        <p:spPr/>
        <p:txBody>
          <a:bodyPr/>
          <a:lstStyle/>
          <a:p>
            <a:fld id="{B1547036-5764-4544-935C-5E5ED86B376C}" type="slidenum">
              <a:rPr lang="en-US" smtClean="0"/>
              <a:t>24</a:t>
            </a:fld>
            <a:endParaRPr lang="en-US"/>
          </a:p>
        </p:txBody>
      </p:sp>
    </p:spTree>
    <p:extLst>
      <p:ext uri="{BB962C8B-B14F-4D97-AF65-F5344CB8AC3E}">
        <p14:creationId xmlns:p14="http://schemas.microsoft.com/office/powerpoint/2010/main" val="3770918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Narración</a:t>
            </a:r>
            <a:r>
              <a:rPr lang="en-US" b="1" dirty="0"/>
              <a:t>: </a:t>
            </a:r>
            <a:r>
              <a:rPr lang="es-ES" b="0" i="0" dirty="0"/>
              <a:t>Los conceptos que se registran en la tecnología de administración de la fatiga de la cinemática del vehículo y del conductor utilizan el seguimiento del carril o los registros de la dirección como medida del desempeño del conductor. El seguimiento de carril utiliza algoritmos basados en computadora junto con una cámara, visión artificial y el estado del vehículo para monitorear la posición sobre carril. Estos sistemas advierten al conductor cuando se desvía del carril de circulación. Generalmente esta advertencia es una alerta auditiva. Normalmente, los sistemas que utilizan seguimiento de carril se denominan sistemas de advertencia de salida de carril </a:t>
            </a:r>
            <a:r>
              <a:rPr lang="en-US" sz="1200" dirty="0"/>
              <a:t>(</a:t>
            </a:r>
            <a:r>
              <a:rPr lang="en-US" sz="1200" i="1" dirty="0"/>
              <a:t>Lane Departure Warning Systems, LDWS</a:t>
            </a:r>
            <a:r>
              <a:rPr lang="en-US" sz="1200" dirty="0"/>
              <a:t>)</a:t>
            </a:r>
            <a:r>
              <a:rPr lang="es-ES" b="0" i="0" dirty="0"/>
              <a:t>. Los sistemas de advertencia de salida de carril también tienden a mejorar la atención general y el desempeño incluso cuando el conductor pudiera no estar fatigado. Los sistemas de tecnología de administración de la fatiga que utilizan la dirección como medida de desempeño utilizan un sensor de computadora para detectar la cantidad real de movimientos de la dirección y los cambios en el comportamiento de la dirección, como movimientos laterales rápidos del volante (también conocidos como desvíos de rumbo o volantazos). Se advierte al conductor cuando se alcanzan los límites programados.</a:t>
            </a:r>
            <a:endParaRPr lang="en-US" b="0" i="0" dirty="0"/>
          </a:p>
          <a:p>
            <a:endParaRPr lang="en-US" b="1" dirty="0"/>
          </a:p>
          <a:p>
            <a:r>
              <a:rPr lang="en-US" b="1" dirty="0"/>
              <a:t>______________________</a:t>
            </a:r>
          </a:p>
          <a:p>
            <a:r>
              <a:rPr lang="en-US" b="1" dirty="0"/>
              <a:t>Puntos clave:</a:t>
            </a:r>
          </a:p>
          <a:p>
            <a:endParaRPr lang="en-US" b="1" dirty="0"/>
          </a:p>
          <a:p>
            <a:pPr marL="171450" indent="-171450">
              <a:buFont typeface="Arial" pitchFamily="34" charset="0"/>
              <a:buChar char="•"/>
            </a:pPr>
            <a:r>
              <a:rPr lang="es-ES" b="0" dirty="0"/>
              <a:t>Los LDWS tienden a mejorar la atención general y el desempeño de los conductores incluso cuando no están fatigados.</a:t>
            </a:r>
            <a:endParaRPr lang="en-US" b="0" dirty="0"/>
          </a:p>
          <a:p>
            <a:pPr marL="171450" indent="-171450">
              <a:buFont typeface="Arial" pitchFamily="34" charset="0"/>
              <a:buChar char="•"/>
            </a:pPr>
            <a:r>
              <a:rPr lang="es-ES" b="0" baseline="0" dirty="0"/>
              <a:t>Los sensores de dirección buscan cambios en el comportamiento de la dirección.</a:t>
            </a:r>
            <a:endParaRPr lang="en-US" b="0" baseline="0" dirty="0"/>
          </a:p>
          <a:p>
            <a:pPr marL="628650" lvl="1" indent="-171450">
              <a:buFont typeface="Arial" pitchFamily="34" charset="0"/>
              <a:buChar char="•"/>
            </a:pPr>
            <a:r>
              <a:rPr lang="es-ES" b="0" baseline="0" dirty="0"/>
              <a:t>Movimientos laterales rápidos del volante (es decir, desvíos de rumbo y volantazos</a:t>
            </a:r>
            <a:r>
              <a:rPr lang="en-US" b="0" baseline="0" dirty="0"/>
              <a:t>).</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25</a:t>
            </a:fld>
            <a:endParaRPr lang="en-US" dirty="0"/>
          </a:p>
        </p:txBody>
      </p:sp>
    </p:spTree>
    <p:extLst>
      <p:ext uri="{BB962C8B-B14F-4D97-AF65-F5344CB8AC3E}">
        <p14:creationId xmlns:p14="http://schemas.microsoft.com/office/powerpoint/2010/main" val="27454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baseline="0" dirty="0"/>
              <a:t>Hay algunas limitaciones potenciales a considerar con los sistemas que utilizan la cinemática del vehículo o registrar datos del conductor. El seguimiento de carriles requiere marcas de carril y señalamiento horizontal visibles. La noche, el clima adverso como la nieve y las marcas de carril descoloridas pueden hacer que el sistema sea ineficaz en ocasiones. Pueden surgir posibles falsas alarmas al utilizar los parámetros registrados de la dirección durante condiciones de conducción que requieren movimientos de dirección rápidos y/o múltiples, como conducción fuera de carretera o marcha atrás.</a:t>
            </a:r>
            <a:endParaRPr lang="en-US" i="0" baseline="0" dirty="0"/>
          </a:p>
          <a:p>
            <a:endParaRPr lang="en-US" i="0" baseline="0" dirty="0"/>
          </a:p>
          <a:p>
            <a:r>
              <a:rPr lang="en-US" b="1" i="0" baseline="0" dirty="0"/>
              <a:t> </a:t>
            </a:r>
            <a:endParaRPr lang="en-US" b="1" i="0" dirty="0"/>
          </a:p>
          <a:p>
            <a:endParaRPr lang="en-US"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26</a:t>
            </a:fld>
            <a:endParaRPr lang="en-US"/>
          </a:p>
        </p:txBody>
      </p:sp>
    </p:spTree>
    <p:extLst>
      <p:ext uri="{BB962C8B-B14F-4D97-AF65-F5344CB8AC3E}">
        <p14:creationId xmlns:p14="http://schemas.microsoft.com/office/powerpoint/2010/main" val="394579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baseline="0" dirty="0"/>
              <a:t>Los sistemas </a:t>
            </a:r>
            <a:r>
              <a:rPr lang="es-ES" b="0" i="0" baseline="0" dirty="0" err="1"/>
              <a:t>monocanal</a:t>
            </a:r>
            <a:r>
              <a:rPr lang="es-ES" b="0" i="0" baseline="0" dirty="0"/>
              <a:t> y multicanal se refieren a tecnologías de administración de la fatiga en el vehículo a nivel del conductor. Los sistemas de un solo canal se basan en un predictor de fatiga. Un ejemplo de un sistema </a:t>
            </a:r>
            <a:r>
              <a:rPr lang="es-ES" b="0" i="0" baseline="0" dirty="0" err="1"/>
              <a:t>monocanal</a:t>
            </a:r>
            <a:r>
              <a:rPr lang="es-ES" b="0" i="0" baseline="0" dirty="0"/>
              <a:t> sería un sistema de advertencia de salida de carril. Los sistemas de un solo canal tienen el potencial de sufrir una pérdida de datos intermitente. Por ejemplo, las carreteras cubiertas de nieve podrían hacer que el sistema de advertencia de salida de carril sea ineficaz. Los sistemas multicanal combinan dos o más predictores de fatiga. Un ejemplo de sistema multicanal sería combinar un sistema de advertencia de salida de carril con el seguimiento ocular mediante algoritmos </a:t>
            </a:r>
            <a:r>
              <a:rPr lang="es-ES" b="0" i="0" baseline="0" dirty="0" err="1"/>
              <a:t>Perclos</a:t>
            </a:r>
            <a:r>
              <a:rPr lang="es-ES" b="0" i="0" baseline="0" dirty="0"/>
              <a:t>. Esto crea un sistema más sólido para monitorear la fatiga del conductor al compensar las debilidades de cada predictor. Actualmente hay pocos sistemas multicanal disponibles en el mercado; sin embargo, se podría crear un sistema multicanal con los sistemas de un solo canal disponibles actualmente</a:t>
            </a:r>
            <a:endParaRPr lang="en-US" b="0" i="0" baseline="0" dirty="0"/>
          </a:p>
          <a:p>
            <a:endParaRPr lang="en-US" b="0" i="0" baseline="0" dirty="0"/>
          </a:p>
          <a:p>
            <a:r>
              <a:rPr lang="en-US" b="1" dirty="0"/>
              <a:t>______________________</a:t>
            </a:r>
          </a:p>
          <a:p>
            <a:r>
              <a:rPr lang="en-US" b="1" dirty="0"/>
              <a:t>Puntos clave</a:t>
            </a:r>
            <a:r>
              <a:rPr lang="en-US" b="1" baseline="0" dirty="0"/>
              <a:t>:</a:t>
            </a:r>
          </a:p>
          <a:p>
            <a:endParaRPr lang="en-US" b="1" baseline="0" dirty="0"/>
          </a:p>
          <a:p>
            <a:pPr marL="171450" indent="-171450">
              <a:buFont typeface="Arial" pitchFamily="34" charset="0"/>
              <a:buChar char="•"/>
            </a:pPr>
            <a:r>
              <a:rPr lang="es-ES" baseline="0" dirty="0"/>
              <a:t>Los sistemas </a:t>
            </a:r>
            <a:r>
              <a:rPr lang="es-ES" baseline="0" dirty="0" err="1"/>
              <a:t>monocanal</a:t>
            </a:r>
            <a:r>
              <a:rPr lang="es-ES" baseline="0" dirty="0"/>
              <a:t> y multicanal se refieren a las TAF en el vehículo al nivel del conductor relacionadas con la información del conductor/cinemática del vehículo y conceptos fisiológicos.</a:t>
            </a:r>
            <a:endParaRPr lang="en-US" baseline="0" dirty="0"/>
          </a:p>
          <a:p>
            <a:pPr marL="171450" indent="-171450">
              <a:buFont typeface="Arial" pitchFamily="34" charset="0"/>
              <a:buChar char="•"/>
            </a:pPr>
            <a:r>
              <a:rPr lang="es-ES" baseline="0" dirty="0"/>
              <a:t>Un ejemplo de un sistema de </a:t>
            </a:r>
            <a:r>
              <a:rPr lang="es-ES" baseline="0" dirty="0" err="1"/>
              <a:t>monocanal</a:t>
            </a:r>
            <a:r>
              <a:rPr lang="es-ES" baseline="0" dirty="0"/>
              <a:t> sería un sistema de seguimiento de carril.</a:t>
            </a:r>
            <a:endParaRPr lang="en-US" baseline="0" dirty="0"/>
          </a:p>
          <a:p>
            <a:pPr marL="171450" indent="-171450">
              <a:buFont typeface="Arial" pitchFamily="34" charset="0"/>
              <a:buChar char="•"/>
            </a:pPr>
            <a:r>
              <a:rPr lang="es-ES" baseline="0" dirty="0"/>
              <a:t>Datos intermitentes podrían provenir de caminos cubiertos de nieve o marcas de carril descoloridas y podrían hacer que un sistema de seguimiento de carriles sea ineficaz.</a:t>
            </a:r>
            <a:endParaRPr lang="en-US" baseline="0" dirty="0"/>
          </a:p>
          <a:p>
            <a:pPr marL="171450" indent="-171450">
              <a:buFont typeface="Arial" pitchFamily="34" charset="0"/>
              <a:buChar char="•"/>
            </a:pPr>
            <a:r>
              <a:rPr lang="en-US" baseline="0" dirty="0" err="1"/>
              <a:t>Ejemplo</a:t>
            </a:r>
            <a:r>
              <a:rPr lang="en-US" baseline="0" dirty="0"/>
              <a:t> de </a:t>
            </a:r>
            <a:r>
              <a:rPr lang="en-US" baseline="0" dirty="0" err="1"/>
              <a:t>sistema</a:t>
            </a:r>
            <a:r>
              <a:rPr lang="en-US" baseline="0" dirty="0"/>
              <a:t> </a:t>
            </a:r>
            <a:r>
              <a:rPr lang="en-US" baseline="0" dirty="0" err="1"/>
              <a:t>multicanal</a:t>
            </a:r>
            <a:r>
              <a:rPr lang="en-US" baseline="0" dirty="0"/>
              <a:t>:</a:t>
            </a:r>
          </a:p>
          <a:p>
            <a:pPr marL="628650" lvl="1" indent="-171450">
              <a:buFont typeface="Arial" pitchFamily="34" charset="0"/>
              <a:buChar char="•"/>
            </a:pPr>
            <a:r>
              <a:rPr lang="es-ES" baseline="0" dirty="0"/>
              <a:t>Seguimiento de carril junto con seguimiento ocular mediante algoritmos </a:t>
            </a:r>
            <a:r>
              <a:rPr lang="es-ES" baseline="0" dirty="0" err="1"/>
              <a:t>Perclos</a:t>
            </a:r>
            <a:r>
              <a:rPr lang="en-US" baseline="0" dirty="0"/>
              <a:t>.</a:t>
            </a:r>
          </a:p>
          <a:p>
            <a:pPr marL="171450" indent="-171450">
              <a:buFont typeface="Arial" pitchFamily="34" charset="0"/>
              <a:buChar char="•"/>
            </a:pPr>
            <a:r>
              <a:rPr lang="es-ES" baseline="0" dirty="0"/>
              <a:t>Compensa las debilidades de cada predictor.</a:t>
            </a:r>
            <a:endParaRPr lang="en-US" baseline="0" dirty="0"/>
          </a:p>
          <a:p>
            <a:pPr marL="171450" indent="-171450">
              <a:buFont typeface="Arial" pitchFamily="34" charset="0"/>
              <a:buChar char="•"/>
            </a:pPr>
            <a:r>
              <a:rPr lang="es-ES" b="0" baseline="0" dirty="0"/>
              <a:t>Sin embargo, se podría crear un sistema multicanal.</a:t>
            </a:r>
            <a:endParaRPr lang="en-US" b="1" baseline="0" dirty="0"/>
          </a:p>
        </p:txBody>
      </p:sp>
      <p:sp>
        <p:nvSpPr>
          <p:cNvPr id="4" name="Slide Number Placeholder 3"/>
          <p:cNvSpPr>
            <a:spLocks noGrp="1"/>
          </p:cNvSpPr>
          <p:nvPr>
            <p:ph type="sldNum" sz="quarter" idx="10"/>
          </p:nvPr>
        </p:nvSpPr>
        <p:spPr/>
        <p:txBody>
          <a:bodyPr/>
          <a:lstStyle/>
          <a:p>
            <a:fld id="{B1547036-5764-4544-935C-5E5ED86B376C}" type="slidenum">
              <a:rPr lang="en-US" smtClean="0"/>
              <a:t>27</a:t>
            </a:fld>
            <a:endParaRPr lang="en-US" dirty="0"/>
          </a:p>
        </p:txBody>
      </p:sp>
    </p:spTree>
    <p:extLst>
      <p:ext uri="{BB962C8B-B14F-4D97-AF65-F5344CB8AC3E}">
        <p14:creationId xmlns:p14="http://schemas.microsoft.com/office/powerpoint/2010/main" val="1710463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Comprender y dar sentido a las tecnologías de administración de la fatiga es una parte importante del proceso a la hora de decidir su uso. Las tecnologías de administración de la fatiga deben ser científica y operativamente sólidas mediante la validación científica de conceptos y sistemas específicos por parte de terceros. La investigación gubernamental y universitaria es un buen punto de partida cuando se busca la validez aparente, concurrente y predictiva de estos conceptos y sistemas. No todos los conceptos de administración de la fatiga funcionarán para todas las flotas. Estos sistemas deben demostrar su fiabilidad bajo los rigores de la conducción diaria en diversas condiciones. Una serie de factores, incluido el tamaño de la flota y el tipo de operación, ayudarán a determinar qué tecnología de administración de la fatiga proporciona la mayor eficacia para su transportista. Hay que aceptar que todas las tecnologías de administración de la fatiga contienen limitaciones. Algunos de los conceptos detrás de esta tecnología se superponen y ocurren tanto a nivel del conductor como a nivel administrativo, así como dentro y fuera del vehículo. La </a:t>
            </a:r>
            <a:r>
              <a:rPr lang="es-ES" b="0" i="0" dirty="0" err="1"/>
              <a:t>actigrafía</a:t>
            </a:r>
            <a:r>
              <a:rPr lang="es-ES" b="0" i="0" dirty="0"/>
              <a:t> es un ejemplo de tecnología a nivel de conductor y administrativa. No todos los sistemas son iguales. Un buen ejemplo de esta desigualdad sería el seguimiento ocular. Si bien se ha descubierto que </a:t>
            </a:r>
            <a:r>
              <a:rPr lang="es-ES" b="0" i="0" dirty="0" err="1"/>
              <a:t>Perclos</a:t>
            </a:r>
            <a:r>
              <a:rPr lang="es-ES" b="0" i="0" dirty="0"/>
              <a:t> es una de las medidas de fatiga más válidas, la forma en que un proveedor integra un algoritmo de </a:t>
            </a:r>
            <a:r>
              <a:rPr lang="es-ES" b="0" i="0" dirty="0" err="1"/>
              <a:t>Perclos</a:t>
            </a:r>
            <a:r>
              <a:rPr lang="es-ES" b="0" i="0" dirty="0"/>
              <a:t> y la cámara y el sensor de infrarrojos seleccionados puede variar en gran medida la efectividad y las falsas alarmas entre los sistemas que utilizan esta tecnología. Y, por último, hay que recordar que las tecnologías de administración de la fatiga están diseñadas para ayudar al conductor, no para resolver el problema.</a:t>
            </a:r>
            <a:endParaRPr lang="en-US" b="0" i="0" dirty="0"/>
          </a:p>
          <a:p>
            <a:endParaRPr lang="en-US" b="1" dirty="0"/>
          </a:p>
          <a:p>
            <a:r>
              <a:rPr lang="en-US" b="1" dirty="0"/>
              <a:t>__________________________</a:t>
            </a:r>
          </a:p>
          <a:p>
            <a:r>
              <a:rPr lang="en-US" b="1" dirty="0"/>
              <a:t>Puntos clave:</a:t>
            </a:r>
          </a:p>
          <a:p>
            <a:endParaRPr lang="en-US" dirty="0"/>
          </a:p>
          <a:p>
            <a:pPr marL="171450" indent="-171450">
              <a:buFont typeface="Arial" pitchFamily="34" charset="0"/>
              <a:buChar char="•"/>
            </a:pPr>
            <a:r>
              <a:rPr lang="es-ES" baseline="0" dirty="0"/>
              <a:t>Validación científica por parte de terceros (validez aparente, concurrente y predictiva) de conceptos y de sistemas específicos (es decir, investigación gubernamental y universitaria).</a:t>
            </a:r>
            <a:endParaRPr lang="en-US" baseline="0" dirty="0"/>
          </a:p>
          <a:p>
            <a:pPr marL="171450" indent="-171450">
              <a:buFont typeface="Arial" pitchFamily="34" charset="0"/>
              <a:buChar char="•"/>
            </a:pPr>
            <a:r>
              <a:rPr lang="es-ES" baseline="0" dirty="0"/>
              <a:t>Debe demostrar ser confiable bajo los rigores de la conducción diaria en diversas condiciones.</a:t>
            </a:r>
            <a:endParaRPr lang="en-US" baseline="0" dirty="0"/>
          </a:p>
          <a:p>
            <a:pPr marL="171450" indent="-171450">
              <a:buFont typeface="Arial" pitchFamily="34" charset="0"/>
              <a:buChar char="•"/>
            </a:pPr>
            <a:r>
              <a:rPr lang="es-ES" baseline="0" dirty="0"/>
              <a:t>Una serie de factores, incluido el tamaño de la flota y el tipo de operación, ayudarán a determinar qué TAF ofrece la mayor eficacia para su transportista.</a:t>
            </a:r>
            <a:endParaRPr lang="en-US" baseline="0" dirty="0"/>
          </a:p>
          <a:p>
            <a:pPr marL="171450" indent="-171450">
              <a:buFont typeface="Arial" pitchFamily="34" charset="0"/>
              <a:buChar char="•"/>
            </a:pPr>
            <a:r>
              <a:rPr lang="es-ES" baseline="0" dirty="0"/>
              <a:t>La </a:t>
            </a:r>
            <a:r>
              <a:rPr lang="es-ES" baseline="0" dirty="0" err="1"/>
              <a:t>actigrafía</a:t>
            </a:r>
            <a:r>
              <a:rPr lang="es-ES" baseline="0" dirty="0"/>
              <a:t> es un ejemplo de tecnología dentro y fuera del vehículo.</a:t>
            </a:r>
            <a:endParaRPr lang="en-US" baseline="0" dirty="0"/>
          </a:p>
          <a:p>
            <a:pPr marL="171450" indent="-171450">
              <a:buFont typeface="Arial" pitchFamily="34" charset="0"/>
              <a:buChar char="•"/>
            </a:pPr>
            <a:r>
              <a:rPr lang="es-ES" baseline="0" dirty="0"/>
              <a:t>Ejemplo de desigualdad de sistemas:</a:t>
            </a:r>
            <a:endParaRPr lang="en-US" baseline="0" dirty="0"/>
          </a:p>
          <a:p>
            <a:pPr marL="628650" lvl="1" indent="-171450">
              <a:buFont typeface="Arial" pitchFamily="34" charset="0"/>
              <a:buChar char="•"/>
            </a:pPr>
            <a:r>
              <a:rPr lang="es-ES" baseline="0" dirty="0"/>
              <a:t>Si bien se ha descubierto que </a:t>
            </a:r>
            <a:r>
              <a:rPr lang="es-ES" baseline="0" dirty="0" err="1"/>
              <a:t>Perclos</a:t>
            </a:r>
            <a:r>
              <a:rPr lang="es-ES" baseline="0" dirty="0"/>
              <a:t> es una de las medidas de fatiga más válidas, la forma en que un proveedor integra un algoritmo de </a:t>
            </a:r>
            <a:r>
              <a:rPr lang="es-ES" baseline="0" dirty="0" err="1"/>
              <a:t>Perclos</a:t>
            </a:r>
            <a:r>
              <a:rPr lang="es-ES" baseline="0" dirty="0"/>
              <a:t> y la cámara y el sensor de infrarrojos seleccionados puede variar en gran medida la efectividad y las falsas alarmas entre diferentes sistemas.</a:t>
            </a:r>
            <a:endParaRPr lang="en-US" baseline="0" dirty="0"/>
          </a:p>
          <a:p>
            <a:pPr marL="171450" lvl="0" indent="-171450">
              <a:buFont typeface="Arial" pitchFamily="34" charset="0"/>
              <a:buChar char="•"/>
            </a:pPr>
            <a:endParaRPr lang="en-US" baseline="0" dirty="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28</a:t>
            </a:fld>
            <a:endParaRPr lang="en-US"/>
          </a:p>
        </p:txBody>
      </p:sp>
    </p:spTree>
    <p:extLst>
      <p:ext uri="{BB962C8B-B14F-4D97-AF65-F5344CB8AC3E}">
        <p14:creationId xmlns:p14="http://schemas.microsoft.com/office/powerpoint/2010/main" val="2330011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dirty="0"/>
              <a:t>No existe una solución milagrosa cuando se trata de tecnologías de administración de la fatiga. Este tipo de tecnologías son sólo una pieza del rompecabezas y deben utilizarse dentro de un programa general de administración de la fatiga para dar forma a una cultura de seguridad positiva. Sin embargo, cuando se usan correctamente, estas tecnologías de administración de la fatiga pueden remodelar el comportamiento de conducción, lo que genera menos errores del conductor y un mayor desempeño.</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a:t>
            </a:r>
          </a:p>
          <a:p>
            <a:endParaRPr lang="en-US"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29</a:t>
            </a:fld>
            <a:endParaRPr lang="en-US" dirty="0"/>
          </a:p>
        </p:txBody>
      </p:sp>
    </p:spTree>
    <p:extLst>
      <p:ext uri="{BB962C8B-B14F-4D97-AF65-F5344CB8AC3E}">
        <p14:creationId xmlns:p14="http://schemas.microsoft.com/office/powerpoint/2010/main" val="343517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Esta es una lista de algunas de las siglas más comunes que puede encontrar cuando se trata de tecnologías de administración de la fatiga (por sus siglas en inglés). Es posible que desee imprimir esta diapositiva como referencia rápida mientras realiza este módulo de capacitación.</a:t>
            </a:r>
            <a:endParaRPr lang="en-US" b="0" i="0" dirty="0"/>
          </a:p>
          <a:p>
            <a:endParaRPr lang="en-US" b="1" dirty="0"/>
          </a:p>
          <a:p>
            <a:r>
              <a:rPr lang="en-US" b="1" dirty="0"/>
              <a:t>_______________________</a:t>
            </a:r>
          </a:p>
          <a:p>
            <a:r>
              <a:rPr lang="en-US" b="1" dirty="0"/>
              <a:t>Puntos clave:</a:t>
            </a:r>
          </a:p>
          <a:p>
            <a:endParaRPr lang="en-US" b="1" dirty="0"/>
          </a:p>
          <a:p>
            <a:pPr marL="171450" indent="-171450">
              <a:buFont typeface="Arial" pitchFamily="34" charset="0"/>
              <a:buChar char="•"/>
            </a:pPr>
            <a:r>
              <a:rPr lang="es-ES" b="0" dirty="0"/>
              <a:t>Es posible que desee imprimir esta diapositiva como referencia rápida mientras realiza este módulo de capacitación.</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3</a:t>
            </a:fld>
            <a:endParaRPr lang="en-US"/>
          </a:p>
        </p:txBody>
      </p:sp>
    </p:spTree>
    <p:extLst>
      <p:ext uri="{BB962C8B-B14F-4D97-AF65-F5344CB8AC3E}">
        <p14:creationId xmlns:p14="http://schemas.microsoft.com/office/powerpoint/2010/main" val="2061240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baseline="0" dirty="0"/>
              <a:t>Durante esta lección, aprenderá por qué la tecnología es una instantánea en el tiempo y verá comparaciones cruzadas de una muestra de tecnologías de administración de fatiga, incluido el tipo de sistema, el proveedor, las medidas de desempeño, la modalidad de alerta y el costo. Además, se destacarán con más detalle varias tecnologías como ejemplos de cada uno de los conceptos de tecnología de administración de la fatiga.</a:t>
            </a:r>
            <a:endParaRPr lang="en-US" b="0" i="0" baseline="0" dirty="0"/>
          </a:p>
          <a:p>
            <a:endParaRPr lang="en-US" b="0" i="0" baseline="0" dirty="0"/>
          </a:p>
          <a:p>
            <a:r>
              <a:rPr lang="en-US" b="1" dirty="0"/>
              <a:t>_________________________</a:t>
            </a:r>
          </a:p>
          <a:p>
            <a:r>
              <a:rPr lang="en-US" b="1" dirty="0"/>
              <a:t>Puntos clave</a:t>
            </a:r>
            <a:r>
              <a:rPr lang="en-US" b="1" baseline="0" dirty="0"/>
              <a:t> Overview:</a:t>
            </a:r>
          </a:p>
          <a:p>
            <a:endParaRPr lang="en-US" baseline="0" dirty="0"/>
          </a:p>
          <a:p>
            <a:pPr marL="171450" indent="-171450">
              <a:buFont typeface="Arial" pitchFamily="34" charset="0"/>
              <a:buChar char="•"/>
            </a:pPr>
            <a:r>
              <a:rPr lang="en-US" baseline="0" dirty="0" err="1"/>
              <a:t>Instantánea</a:t>
            </a:r>
            <a:r>
              <a:rPr lang="en-US" baseline="0" dirty="0"/>
              <a:t> </a:t>
            </a:r>
            <a:r>
              <a:rPr lang="en-US" baseline="0" dirty="0" err="1"/>
              <a:t>en</a:t>
            </a:r>
            <a:r>
              <a:rPr lang="en-US" baseline="0" dirty="0"/>
              <a:t> </a:t>
            </a:r>
            <a:r>
              <a:rPr lang="en-US" baseline="0" dirty="0" err="1"/>
              <a:t>el</a:t>
            </a:r>
            <a:r>
              <a:rPr lang="en-US" baseline="0" dirty="0"/>
              <a:t> </a:t>
            </a:r>
            <a:r>
              <a:rPr lang="en-US" baseline="0" dirty="0" err="1"/>
              <a:t>tiempo</a:t>
            </a:r>
            <a:endParaRPr lang="en-US" baseline="0" dirty="0"/>
          </a:p>
          <a:p>
            <a:pPr marL="171450" indent="-171450">
              <a:buFont typeface="Arial" pitchFamily="34" charset="0"/>
              <a:buChar char="•"/>
            </a:pPr>
            <a:r>
              <a:rPr lang="es-ES" baseline="0" dirty="0"/>
              <a:t>Comparación cruzada de una muestra de TAF que incluye</a:t>
            </a:r>
            <a:endParaRPr lang="en-US" baseline="0" dirty="0"/>
          </a:p>
          <a:p>
            <a:pPr marL="628650" lvl="1" indent="-171450">
              <a:buFont typeface="Arial" pitchFamily="34" charset="0"/>
              <a:buChar char="•"/>
            </a:pPr>
            <a:r>
              <a:rPr lang="en-US" baseline="0" dirty="0"/>
              <a:t>Sistema</a:t>
            </a:r>
          </a:p>
          <a:p>
            <a:pPr marL="628650" lvl="1" indent="-171450">
              <a:buFont typeface="Arial" pitchFamily="34" charset="0"/>
              <a:buChar char="•"/>
            </a:pPr>
            <a:r>
              <a:rPr lang="en-US" baseline="0" dirty="0" err="1"/>
              <a:t>Proveedor</a:t>
            </a:r>
            <a:endParaRPr lang="en-US" baseline="0" dirty="0"/>
          </a:p>
          <a:p>
            <a:pPr marL="628650" lvl="1" indent="-171450">
              <a:buFont typeface="Arial" pitchFamily="34" charset="0"/>
              <a:buChar char="•"/>
            </a:pPr>
            <a:r>
              <a:rPr lang="en-US" sz="2800" baseline="0" dirty="0" err="1"/>
              <a:t>Medidas</a:t>
            </a:r>
            <a:r>
              <a:rPr lang="en-US" sz="2800" baseline="0" dirty="0"/>
              <a:t> de </a:t>
            </a:r>
            <a:r>
              <a:rPr lang="en-US" sz="2800" baseline="0" dirty="0" err="1"/>
              <a:t>desempeño</a:t>
            </a:r>
            <a:endParaRPr lang="en-US" sz="2800" baseline="0" dirty="0"/>
          </a:p>
          <a:p>
            <a:pPr marL="628650" lvl="1" indent="-171450">
              <a:buFont typeface="Arial" pitchFamily="34" charset="0"/>
              <a:buChar char="•"/>
            </a:pPr>
            <a:r>
              <a:rPr lang="en-US" sz="2800" dirty="0" err="1"/>
              <a:t>Modalidad</a:t>
            </a:r>
            <a:r>
              <a:rPr lang="en-US" sz="2800" dirty="0"/>
              <a:t> de </a:t>
            </a:r>
            <a:r>
              <a:rPr lang="en-US" sz="2800" dirty="0" err="1"/>
              <a:t>alerta</a:t>
            </a:r>
            <a:endParaRPr lang="en-US" sz="2800" dirty="0"/>
          </a:p>
          <a:p>
            <a:pPr marL="628650" lvl="1" indent="-171450">
              <a:buFont typeface="Arial" pitchFamily="34" charset="0"/>
              <a:buChar char="•"/>
            </a:pPr>
            <a:r>
              <a:rPr lang="en-US" sz="2800" dirty="0"/>
              <a:t>Costos</a:t>
            </a:r>
          </a:p>
          <a:p>
            <a:pPr marL="171450" lvl="0" indent="-171450">
              <a:buFont typeface="Arial" pitchFamily="34" charset="0"/>
              <a:buChar char="•"/>
            </a:pPr>
            <a:r>
              <a:rPr lang="es-ES" sz="2400" dirty="0"/>
              <a:t>Varias tecnologías se destacarán con más detalle como ejemplos de cada concepto de TAF</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30</a:t>
            </a:fld>
            <a:endParaRPr lang="en-US" dirty="0"/>
          </a:p>
        </p:txBody>
      </p:sp>
    </p:spTree>
    <p:extLst>
      <p:ext uri="{BB962C8B-B14F-4D97-AF65-F5344CB8AC3E}">
        <p14:creationId xmlns:p14="http://schemas.microsoft.com/office/powerpoint/2010/main" val="1999625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baseline="0" dirty="0"/>
              <a:t>Las tecnologías actuales de administración de la fatiga son en realidad sólo una instantánea en el tiempo. La tecnología está en continua evolución y las tecnologías de administración de la fatiga disponibles hoy en día pueden no estar disponibles en el futuro. Este módulo de capacitación pretende ser una guía, ya que sin duda generaciones futuras de estas tecnologías estarán disponibles. Muchos factores influyen en las idas y venidas de las tecnologías de administración de la fatiga, incluidos, entre otros, la eficacia, el costo, los proveedores que cierran su negocio o venden un sistema a otro proveedor, o nuevos conceptos que reemplazan a los antiguos. A medida que estén disponibles nuevas tecnologías de administración de la fatiga, esta lección podría actualizarse para reflejar las más prometedoras de estas tecnologías. El marco de la lección debe seguir siendo el mismo; sin embargo, espere que el contenido cambie según las nuevas tecnologías de administración de la fatiga.</a:t>
            </a:r>
            <a:endParaRPr lang="en-US" b="0" i="0" baseline="0" dirty="0"/>
          </a:p>
          <a:p>
            <a:endParaRPr lang="en-US" b="0" i="1" dirty="0"/>
          </a:p>
          <a:p>
            <a:r>
              <a:rPr lang="en-US" b="1" dirty="0"/>
              <a:t>________________________________________</a:t>
            </a:r>
          </a:p>
          <a:p>
            <a:endParaRPr lang="en-US" b="1" dirty="0"/>
          </a:p>
          <a:p>
            <a:r>
              <a:rPr lang="en-US" b="1" dirty="0"/>
              <a:t>Puntos clave:</a:t>
            </a:r>
          </a:p>
          <a:p>
            <a:endParaRPr lang="en-US" b="1" dirty="0"/>
          </a:p>
          <a:p>
            <a:pPr marL="171450" indent="-171450">
              <a:buFont typeface="Arial" pitchFamily="34" charset="0"/>
              <a:buChar char="•"/>
            </a:pPr>
            <a:r>
              <a:rPr lang="es-ES" b="0" baseline="0" dirty="0"/>
              <a:t>A medida que haya nuevas TAF disponibles, esta lección podría actualizarse para reflejar las tecnologías más prometedoras.</a:t>
            </a:r>
            <a:endParaRPr lang="en-US" b="0" baseline="0" dirty="0"/>
          </a:p>
          <a:p>
            <a:pPr marL="171450" indent="-171450">
              <a:buFont typeface="Arial" pitchFamily="34" charset="0"/>
              <a:buChar char="•"/>
            </a:pPr>
            <a:r>
              <a:rPr lang="es-ES" b="0" baseline="0" dirty="0"/>
              <a:t>El marco de la lección seguirá siendo el mismo; sin embargo, espere que el contenido cambie según las nuevas TAF</a:t>
            </a:r>
            <a:endParaRPr lang="en-US" b="0" baseline="0" dirty="0"/>
          </a:p>
          <a:p>
            <a:pPr marL="171450" indent="-171450">
              <a:buFont typeface="Arial" pitchFamily="34" charset="0"/>
              <a:buChar char="•"/>
            </a:pPr>
            <a:r>
              <a:rPr lang="es-ES" b="0" baseline="0" dirty="0"/>
              <a:t>Muchos factores influyen en el ir y venir de las TAF</a:t>
            </a:r>
            <a:endParaRPr lang="en-US" b="0" baseline="0" dirty="0"/>
          </a:p>
          <a:p>
            <a:pPr marL="628650" lvl="1" indent="-171450">
              <a:buFont typeface="Arial" pitchFamily="34" charset="0"/>
              <a:buChar char="•"/>
            </a:pPr>
            <a:r>
              <a:rPr lang="en-US" b="0" baseline="0" dirty="0" err="1"/>
              <a:t>Eficacia</a:t>
            </a:r>
            <a:endParaRPr lang="en-US" b="0" baseline="0" dirty="0"/>
          </a:p>
          <a:p>
            <a:pPr marL="628650" lvl="1" indent="-171450">
              <a:buFont typeface="Arial" pitchFamily="34" charset="0"/>
              <a:buChar char="•"/>
            </a:pPr>
            <a:r>
              <a:rPr lang="es-ES" b="0" baseline="0" dirty="0"/>
              <a:t>Costo</a:t>
            </a:r>
          </a:p>
          <a:p>
            <a:pPr marL="628650" lvl="1" indent="-171450">
              <a:buFont typeface="Arial" pitchFamily="34" charset="0"/>
              <a:buChar char="•"/>
            </a:pPr>
            <a:r>
              <a:rPr lang="es-ES" b="0" baseline="0" dirty="0"/>
              <a:t>Los proveedores cierran el negocio o venden el sistema a otro proveedor</a:t>
            </a:r>
          </a:p>
          <a:p>
            <a:pPr marL="628650" lvl="1" indent="-171450">
              <a:buFont typeface="Arial" pitchFamily="34" charset="0"/>
              <a:buChar char="•"/>
            </a:pPr>
            <a:r>
              <a:rPr lang="es-ES" b="0" baseline="0" dirty="0"/>
              <a:t>Los nuevos conceptos tecnológicos reemplazan a los viejos conceptos tecnológicos</a:t>
            </a:r>
            <a:endParaRPr lang="en-US" b="0" baseline="0" dirty="0"/>
          </a:p>
        </p:txBody>
      </p:sp>
      <p:sp>
        <p:nvSpPr>
          <p:cNvPr id="4" name="Slide Number Placeholder 3"/>
          <p:cNvSpPr>
            <a:spLocks noGrp="1"/>
          </p:cNvSpPr>
          <p:nvPr>
            <p:ph type="sldNum" sz="quarter" idx="10"/>
          </p:nvPr>
        </p:nvSpPr>
        <p:spPr/>
        <p:txBody>
          <a:bodyPr/>
          <a:lstStyle/>
          <a:p>
            <a:fld id="{B1547036-5764-4544-935C-5E5ED86B376C}" type="slidenum">
              <a:rPr lang="en-US" smtClean="0"/>
              <a:t>31</a:t>
            </a:fld>
            <a:endParaRPr lang="en-US" dirty="0"/>
          </a:p>
        </p:txBody>
      </p:sp>
    </p:spTree>
    <p:extLst>
      <p:ext uri="{BB962C8B-B14F-4D97-AF65-F5344CB8AC3E}">
        <p14:creationId xmlns:p14="http://schemas.microsoft.com/office/powerpoint/2010/main" val="1513421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sz="2400" b="0" i="0" dirty="0"/>
              <a:t>Esta lección no pretende ser una recomendación ni un respaldo de ninguna tecnología de administración de la fatiga (TAF).  Más bien, esta lección pretende proporcionar una visión general amplia de las tecnologías en el mercado que tienen el propósito de abordar la conducción con fatiga. El punto principal es educar a los transportistas sobre lo que pueden encontrar cuando se trata de tecnologías de administración de la fatiga; no respaldar, recomendar ni defender a ningún proveedor ni tecnología específica de administración de la fatiga. Asimismo, esto no refuta ni critica ninguna tecnología de administración de la fatiga, incluida u omitida en este módulo de capacitación. Hay que tener en cuenta que no todas las afirmaciones de los proveedores y/o especificaciones del sistema han sido validadas. Proporcionar la información de este módulo brinda a los administradores de flotas y a los tomadores de decisiones una visión general amplia de sistemas específicos. Los costos de tecnologías específicas de administración de la fatiga varían ampliamente y pueden resultar poco prácticos para su flota. Quienes toman decisiones en los transportistas deberían buscar más información y detalles específicos del sistema; Este módulo de capacitación es solo el paso inicial del proceso. Nuevamente, información destinada a informar, no a respaldar.</a:t>
            </a:r>
            <a:endParaRPr lang="en-US" sz="2400" b="0" i="0" dirty="0"/>
          </a:p>
          <a:p>
            <a:endParaRPr lang="en-US" b="1" dirty="0"/>
          </a:p>
          <a:p>
            <a:r>
              <a:rPr lang="en-US" b="1" dirty="0"/>
              <a:t>______________________</a:t>
            </a:r>
          </a:p>
          <a:p>
            <a:r>
              <a:rPr lang="en-US" b="1" dirty="0"/>
              <a:t>Puntos clave:</a:t>
            </a:r>
          </a:p>
          <a:p>
            <a:endParaRPr lang="en-US" dirty="0"/>
          </a:p>
          <a:p>
            <a:pPr marL="171450" indent="-171450">
              <a:buFont typeface="Arial" pitchFamily="34" charset="0"/>
              <a:buChar char="•"/>
            </a:pPr>
            <a:r>
              <a:rPr lang="es-ES" baseline="0" dirty="0"/>
              <a:t>El objetivo principal de este módulo de capacitación es educar a los transportistas sobre lo que pueden encontrar cuando se trata de TAF.</a:t>
            </a:r>
            <a:endParaRPr lang="en-US" baseline="0" dirty="0"/>
          </a:p>
          <a:p>
            <a:pPr marL="628650" lvl="1" indent="-171450">
              <a:buFont typeface="Arial" pitchFamily="34" charset="0"/>
              <a:buChar char="•"/>
            </a:pPr>
            <a:r>
              <a:rPr lang="es-ES" baseline="0" dirty="0"/>
              <a:t>No se respalda, se recomienda ni defiende ninguna TAF</a:t>
            </a:r>
            <a:endParaRPr lang="en-US" baseline="0" dirty="0"/>
          </a:p>
          <a:p>
            <a:pPr marL="628650" lvl="1" indent="-171450">
              <a:buFont typeface="Arial" pitchFamily="34" charset="0"/>
              <a:buChar char="•"/>
            </a:pPr>
            <a:r>
              <a:rPr lang="es-ES" baseline="0" dirty="0"/>
              <a:t>Asimismo, esto no refuta ni critica ninguna TAF, incluida u omitida en este módulo de capacitación.</a:t>
            </a:r>
            <a:endParaRPr lang="en-US" baseline="0" dirty="0"/>
          </a:p>
          <a:p>
            <a:pPr marL="171450" lvl="0" indent="-171450">
              <a:buFont typeface="Arial" pitchFamily="34" charset="0"/>
              <a:buChar char="•"/>
            </a:pPr>
            <a:r>
              <a:rPr lang="es-ES" dirty="0"/>
              <a:t>Quienes toman decisiones en los transportistas deberían buscar más información y detalles específicos del sistema; este módulo de capacitación es solo el paso inicial del proceso.</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32</a:t>
            </a:fld>
            <a:endParaRPr lang="en-US"/>
          </a:p>
        </p:txBody>
      </p:sp>
    </p:spTree>
    <p:extLst>
      <p:ext uri="{BB962C8B-B14F-4D97-AF65-F5344CB8AC3E}">
        <p14:creationId xmlns:p14="http://schemas.microsoft.com/office/powerpoint/2010/main" val="1159430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dirty="0"/>
              <a:t>Esta lección comenzará con tecnologías de administración de la fatiga utilizando conceptos fisiológicos. En esta tabla se muestran algunos de los dispositivos de </a:t>
            </a:r>
            <a:r>
              <a:rPr lang="es-ES" i="0" dirty="0" err="1"/>
              <a:t>actigrafía</a:t>
            </a:r>
            <a:r>
              <a:rPr lang="es-ES" i="0" dirty="0"/>
              <a:t> disponibles actualmente. Tenga en cuenta que algunos sistemas requieren equipo adicional por un costo único. Al hacer clic en el nombre del proveedor, accederá a su sitio web para obtener más detalles e información de contacto.</a:t>
            </a:r>
            <a:endParaRPr lang="en-US" i="0" dirty="0"/>
          </a:p>
          <a:p>
            <a:endParaRPr lang="en-US" dirty="0"/>
          </a:p>
          <a:p>
            <a:r>
              <a:rPr lang="en-US" dirty="0"/>
              <a:t>______________________</a:t>
            </a:r>
          </a:p>
          <a:p>
            <a:r>
              <a:rPr lang="es-ES" baseline="0" dirty="0"/>
              <a:t>Haga clic en el nombre del proveedor para acceder a su sitio web y obtener más detalles e información de contacto.</a:t>
            </a:r>
            <a:endParaRPr lang="en-US" baseline="0"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33</a:t>
            </a:fld>
            <a:endParaRPr lang="en-US"/>
          </a:p>
        </p:txBody>
      </p:sp>
    </p:spTree>
    <p:extLst>
      <p:ext uri="{BB962C8B-B14F-4D97-AF65-F5344CB8AC3E}">
        <p14:creationId xmlns:p14="http://schemas.microsoft.com/office/powerpoint/2010/main" val="1131954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dirty="0"/>
              <a:t>Este dispositivo de </a:t>
            </a:r>
            <a:r>
              <a:rPr lang="es-ES" i="0" dirty="0" err="1"/>
              <a:t>actigrafía</a:t>
            </a:r>
            <a:r>
              <a:rPr lang="es-ES" i="0" dirty="0"/>
              <a:t> utiliza cuatro algoritmos de patrones de sueño y análisis del ritmo circadiano para evaluar los patrones de sueño, descanso y actividad del usuario. Incluye funciones de detección fuera de la muñeca y registro de temperatura ambiente. Además, proporciona alertas visuales y auditivas sobre el estado del conductor según la necesidad de dormir inferida y una prueba de tiempo de reacción. Este dispositivo está contenido en un reloj deportivo resistente al agua con hora, día, fecha, cronómetro, alarma y retroiluminación.</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34</a:t>
            </a:fld>
            <a:endParaRPr lang="en-US"/>
          </a:p>
        </p:txBody>
      </p:sp>
    </p:spTree>
    <p:extLst>
      <p:ext uri="{BB962C8B-B14F-4D97-AF65-F5344CB8AC3E}">
        <p14:creationId xmlns:p14="http://schemas.microsoft.com/office/powerpoint/2010/main" val="601216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a:t>
            </a:r>
            <a:r>
              <a:rPr lang="en-US" b="1" baseline="0" dirty="0"/>
              <a:t> </a:t>
            </a:r>
            <a:r>
              <a:rPr lang="en-US" b="1" i="0" baseline="0" dirty="0"/>
              <a:t> </a:t>
            </a:r>
            <a:r>
              <a:rPr lang="es-ES" i="0" dirty="0"/>
              <a:t>Además, los datos de este dispositivo de </a:t>
            </a:r>
            <a:r>
              <a:rPr lang="es-ES" i="0" dirty="0" err="1"/>
              <a:t>actigrafía</a:t>
            </a:r>
            <a:r>
              <a:rPr lang="es-ES" i="0" dirty="0"/>
              <a:t> se pueden descargar para su análisis y graficarlos que permite potencialmente revisarse con el conductor y usarse para ayudar con la programación de horarios. Los datos derivados de este dispositivo son compatibles con la Herramienta de Programación de Horarios para Evitar la Fatiga (FAST por sus siglas en inglés). Los relojes se pueden intercambiar entre conductores cada 30 días para reducir costos y establecer una base para todos los conductores. Hay una tarifa única de $500 por el software de análisis y el cable para conectar el dispositivo a una computadora</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35</a:t>
            </a:fld>
            <a:endParaRPr lang="en-US"/>
          </a:p>
        </p:txBody>
      </p:sp>
    </p:spTree>
    <p:extLst>
      <p:ext uri="{BB962C8B-B14F-4D97-AF65-F5344CB8AC3E}">
        <p14:creationId xmlns:p14="http://schemas.microsoft.com/office/powerpoint/2010/main" val="1047153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dirty="0"/>
              <a:t>Esta tabla muestra algunos de los sistemas tecnológicos de administración de la fatiga disponibles actualmente que utilizan medidas oculares para estimar la fatiga. Al hacer clic en el nombre del proveedor, accederá a su sitio web para obtener más detalles e información de contacto. Las próximas diapositivas destacarán dos de estas tecnologías.</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36</a:t>
            </a:fld>
            <a:endParaRPr lang="en-US"/>
          </a:p>
        </p:txBody>
      </p:sp>
    </p:spTree>
    <p:extLst>
      <p:ext uri="{BB962C8B-B14F-4D97-AF65-F5344CB8AC3E}">
        <p14:creationId xmlns:p14="http://schemas.microsoft.com/office/powerpoint/2010/main" val="3982018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a:t>
            </a:r>
            <a:r>
              <a:rPr lang="en-US" b="1" baseline="0" dirty="0"/>
              <a:t>  </a:t>
            </a:r>
            <a:r>
              <a:rPr lang="es-ES" i="0" dirty="0"/>
              <a:t>Este sistema utiliza algoritmos patentados basados en </a:t>
            </a:r>
            <a:r>
              <a:rPr lang="es-ES" i="0" dirty="0" err="1"/>
              <a:t>Perclos</a:t>
            </a:r>
            <a:r>
              <a:rPr lang="es-ES" i="0" dirty="0"/>
              <a:t> para análisis y alertas. Se trata de una cámara montada en el tablero con diodos emisores de luz infrarroja que tiene cuatro configuraciones de nivel de sensibilidad para diferentes entornos de conducción. Proporciona una alerta auditiva para advertir al conductor sobre una fatiga inminente y no se ve afectado por el clima ni el uso fuera de la carretera. Los datos se pueden descargar para su revisión si lo desea. Este sistema es portátil y se conecta a un puerto de alimentación de 12 voltios.</a:t>
            </a:r>
          </a:p>
          <a:p>
            <a:endParaRPr lang="es-ES" i="0"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37</a:t>
            </a:fld>
            <a:endParaRPr lang="en-US"/>
          </a:p>
        </p:txBody>
      </p:sp>
    </p:spTree>
    <p:extLst>
      <p:ext uri="{BB962C8B-B14F-4D97-AF65-F5344CB8AC3E}">
        <p14:creationId xmlns:p14="http://schemas.microsoft.com/office/powerpoint/2010/main" val="2447254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err="1"/>
              <a:t>Narración</a:t>
            </a:r>
            <a:r>
              <a:rPr lang="en-US" b="1" i="0" dirty="0"/>
              <a:t>: </a:t>
            </a:r>
            <a:r>
              <a:rPr lang="es-ES" i="0" dirty="0"/>
              <a:t>Este sistema utiliza el concepto de relación de velocidad de amplitud para medir la velocidad del párpado 500 veces por segundo. Consta de dos partes: las gafas que lleva el conductor y un indicador en el tablero. A través de la telemetría del vehículo, en sus oficinas se tiene la capacidad de ver los niveles estimados de fatiga del conductor en tiempo real.</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38</a:t>
            </a:fld>
            <a:endParaRPr lang="en-US"/>
          </a:p>
        </p:txBody>
      </p:sp>
    </p:spTree>
    <p:extLst>
      <p:ext uri="{BB962C8B-B14F-4D97-AF65-F5344CB8AC3E}">
        <p14:creationId xmlns:p14="http://schemas.microsoft.com/office/powerpoint/2010/main" val="860918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dirty="0"/>
              <a:t>Las gafas que usa el conductor están disponibles en cinco configuraciones de lentes para diferentes condiciones de iluminación y son compatibles con lentes recetados. Un pequeño transmisor y receptor de infrarrojos se encuentran dentro de las patillas de las gafas y transmiten datos a la pantalla de cristal líquido montada en el tablero. La pantalla del tablero proporciona al conductor una puntuación de somnolencia y el nivel de riesgo actual codificado por colores.</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39</a:t>
            </a:fld>
            <a:endParaRPr lang="en-US"/>
          </a:p>
        </p:txBody>
      </p:sp>
    </p:spTree>
    <p:extLst>
      <p:ext uri="{BB962C8B-B14F-4D97-AF65-F5344CB8AC3E}">
        <p14:creationId xmlns:p14="http://schemas.microsoft.com/office/powerpoint/2010/main" val="374926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baseline="0" dirty="0"/>
              <a:t>El módulo 10 constará de seis objetivos de aprendizaje. Estos objetivos son</a:t>
            </a:r>
            <a:r>
              <a:rPr lang="en-US" i="0" baseline="0" dirty="0"/>
              <a:t>:</a:t>
            </a:r>
          </a:p>
          <a:p>
            <a:pPr marL="0" indent="0">
              <a:buFont typeface="Arial" pitchFamily="34" charset="0"/>
              <a:buNone/>
            </a:pPr>
            <a:endParaRPr lang="en-US" i="0" baseline="0" dirty="0"/>
          </a:p>
          <a:p>
            <a:pPr marL="171450" indent="-171450">
              <a:buFont typeface="Arial" panose="020B0604020202020204" pitchFamily="34" charset="0"/>
              <a:buChar char="•"/>
            </a:pPr>
            <a:r>
              <a:rPr lang="es-ES" sz="1200" dirty="0"/>
              <a:t>Definir e identificar las TAF y su papel dentro de una cultura de seguridad general</a:t>
            </a:r>
            <a:endParaRPr lang="en-US" sz="1200" dirty="0"/>
          </a:p>
          <a:p>
            <a:pPr marL="171450" indent="-171450">
              <a:buFont typeface="Arial" panose="020B0604020202020204" pitchFamily="34" charset="0"/>
              <a:buChar char="•"/>
            </a:pPr>
            <a:r>
              <a:rPr lang="es-ES" sz="1200" dirty="0"/>
              <a:t>Discernir la diferencia entre las diferentes clasificaciones de las TAF y un enfoque multicanal versus </a:t>
            </a:r>
            <a:r>
              <a:rPr lang="es-ES" sz="1200" dirty="0" err="1"/>
              <a:t>monocanal</a:t>
            </a:r>
            <a:r>
              <a:rPr lang="en-US" sz="1200" dirty="0"/>
              <a:t> </a:t>
            </a:r>
          </a:p>
          <a:p>
            <a:pPr marL="171450" indent="-171450">
              <a:buFont typeface="Arial" panose="020B0604020202020204" pitchFamily="34" charset="0"/>
              <a:buChar char="•"/>
            </a:pPr>
            <a:r>
              <a:rPr lang="es-ES" sz="1200" dirty="0"/>
              <a:t>Identificar una muestra de las TAF comunes actualmente disponibles y sus especificaciones generales</a:t>
            </a:r>
            <a:endParaRPr lang="en-US" sz="1200" dirty="0"/>
          </a:p>
          <a:p>
            <a:pPr marL="171450" indent="-171450">
              <a:buFont typeface="Arial" panose="020B0604020202020204" pitchFamily="34" charset="0"/>
              <a:buChar char="•"/>
            </a:pPr>
            <a:r>
              <a:rPr lang="es-ES" sz="1200" dirty="0"/>
              <a:t>Comprender las consideraciones para implementar una TAF, incluidos el costo, el retorno de la inversión (ROI por sus siglas en inglés), los protocolos de uso, las medidas de desempeño, la capacitación y la aceptación del conductor</a:t>
            </a:r>
            <a:endParaRPr lang="en-US" sz="1200" dirty="0"/>
          </a:p>
          <a:p>
            <a:pPr marL="171450" indent="-171450">
              <a:buFont typeface="Arial" panose="020B0604020202020204" pitchFamily="34" charset="0"/>
              <a:buChar char="•"/>
            </a:pPr>
            <a:r>
              <a:rPr lang="es-ES" sz="1200" dirty="0"/>
              <a:t>Comprender los problemas tecnológicos fundamentales con la eficacia de las TAF</a:t>
            </a:r>
            <a:endParaRPr lang="en-US" sz="1200" dirty="0"/>
          </a:p>
          <a:p>
            <a:pPr marL="171450" indent="-171450">
              <a:buFont typeface="Arial" panose="020B0604020202020204" pitchFamily="34" charset="0"/>
              <a:buChar char="•"/>
            </a:pPr>
            <a:r>
              <a:rPr lang="es-ES" sz="1200" dirty="0"/>
              <a:t>Comprender que las TAF deben utilizarse dentro de un Programa de Administración de la Fatiga (PAF) general</a:t>
            </a:r>
            <a:endParaRPr lang="en-US" i="0" dirty="0"/>
          </a:p>
          <a:p>
            <a:endParaRPr lang="en-US" b="1" dirty="0"/>
          </a:p>
          <a:p>
            <a:r>
              <a:rPr lang="en-US" b="1" dirty="0"/>
              <a:t>___________</a:t>
            </a:r>
          </a:p>
          <a:p>
            <a:r>
              <a:rPr lang="en-US" b="1" dirty="0"/>
              <a:t>Puntos clave:</a:t>
            </a:r>
          </a:p>
          <a:p>
            <a:endParaRPr lang="en-US" dirty="0"/>
          </a:p>
          <a:p>
            <a:pPr marL="171450" indent="-171450">
              <a:buFont typeface="Arial" pitchFamily="34" charset="0"/>
              <a:buChar char="•"/>
            </a:pPr>
            <a:r>
              <a:rPr lang="es-ES" baseline="0" dirty="0"/>
              <a:t>Después de este módulo, podrá ...</a:t>
            </a: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a:t>
            </a:fld>
            <a:endParaRPr lang="en-US"/>
          </a:p>
        </p:txBody>
      </p:sp>
    </p:spTree>
    <p:extLst>
      <p:ext uri="{BB962C8B-B14F-4D97-AF65-F5344CB8AC3E}">
        <p14:creationId xmlns:p14="http://schemas.microsoft.com/office/powerpoint/2010/main" val="3281345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t>Narración</a:t>
            </a:r>
            <a:r>
              <a:rPr lang="en-US" b="1" dirty="0"/>
              <a:t>:</a:t>
            </a:r>
            <a:r>
              <a:rPr lang="en-US" b="1" baseline="0" dirty="0"/>
              <a:t> </a:t>
            </a:r>
            <a:r>
              <a:rPr lang="es-ES" i="0" dirty="0"/>
              <a:t>Esta tabla muestra algunos de los sistemas tecnológicos de administración de la fatiga disponibles actualmente que utilizan la cinemática del vehículo o la información del conductor para estimar la fatiga. Al hacer clic en el nombre del proveedor, accederá a su sitio web para obtener más detalles e información de contacto. Las próximas diapositivas destacarán dos de estas tecnologías</a:t>
            </a:r>
            <a:r>
              <a:rPr lang="en-US" i="0" baseline="0" dirty="0"/>
              <a:t>. </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Haga clic en el nombre del proveedor para acceder a su sitio web y obtener más detalles e información de contacto</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40</a:t>
            </a:fld>
            <a:endParaRPr lang="en-US"/>
          </a:p>
        </p:txBody>
      </p:sp>
    </p:spTree>
    <p:extLst>
      <p:ext uri="{BB962C8B-B14F-4D97-AF65-F5344CB8AC3E}">
        <p14:creationId xmlns:p14="http://schemas.microsoft.com/office/powerpoint/2010/main" val="4014235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dirty="0"/>
              <a:t>Este sistema es un sistema de advertencia de salida de carril que utiliza algoritmos patentados y software con visión artificial para detectar salidas de carril. Es capaz de detectar líneas de señalización de carril pintadas tanto continuas como discontinuas en la carretera y proporciona  al conductor una alerta auditiva cuando se desvía del carril de circulación. El uso de las señales de giro o direccional y una velocidad inferior a 37 mph o 60 km/h desactiva el sistema para reducir la posibilidad de falsas alarmas. La cámara está montada en el parabrisas mientras que la computadora está montada debajo del tablero. Se debe comprar software </a:t>
            </a:r>
            <a:r>
              <a:rPr lang="es-ES" i="1" dirty="0" err="1"/>
              <a:t>SafetyDirect</a:t>
            </a:r>
            <a:r>
              <a:rPr lang="es-ES" i="1" dirty="0"/>
              <a:t> </a:t>
            </a:r>
            <a:r>
              <a:rPr lang="es-ES" i="0" dirty="0"/>
              <a:t>adicional para agregar la capacidad de registro de datos, si se desea. Este sistema está disponible como equipo original del fabricante o de posventa con una esperanza de vida de 10 a 12 años.</a:t>
            </a:r>
            <a:endParaRPr lang="en-US" b="1" dirty="0"/>
          </a:p>
          <a:p>
            <a:r>
              <a:rPr lang="en-US" dirty="0"/>
              <a:t>_____________________________</a:t>
            </a:r>
          </a:p>
          <a:p>
            <a:r>
              <a:rPr lang="en-US" dirty="0" err="1"/>
              <a:t>Información</a:t>
            </a:r>
            <a:r>
              <a:rPr lang="en-US" dirty="0"/>
              <a:t> </a:t>
            </a:r>
            <a:r>
              <a:rPr lang="en-US" dirty="0" err="1"/>
              <a:t>adicional</a:t>
            </a:r>
            <a:r>
              <a:rPr lang="en-US" dirty="0"/>
              <a:t>:</a:t>
            </a:r>
          </a:p>
          <a:p>
            <a:endParaRPr lang="en-US" dirty="0"/>
          </a:p>
          <a:p>
            <a:pPr marL="171450" indent="-171450">
              <a:buFont typeface="Arial" pitchFamily="34" charset="0"/>
              <a:buChar char="•"/>
            </a:pPr>
            <a:r>
              <a:rPr lang="es-ES" dirty="0"/>
              <a:t>Disponible como instalación original del fabricante (OEM por sus siglas en inglés) o de posventa</a:t>
            </a:r>
          </a:p>
          <a:p>
            <a:pPr marL="171450" indent="-171450">
              <a:buFont typeface="Arial" pitchFamily="34" charset="0"/>
              <a:buChar char="•"/>
            </a:pPr>
            <a:r>
              <a:rPr lang="es-ES" dirty="0"/>
              <a:t>Esperanza de vida de 10 a 12 años.</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41</a:t>
            </a:fld>
            <a:endParaRPr lang="en-US"/>
          </a:p>
        </p:txBody>
      </p:sp>
    </p:spTree>
    <p:extLst>
      <p:ext uri="{BB962C8B-B14F-4D97-AF65-F5344CB8AC3E}">
        <p14:creationId xmlns:p14="http://schemas.microsoft.com/office/powerpoint/2010/main" val="2161918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Se trata de un sistema multicanal que combina medidas registradas del conductor con medidas fisiológicas. Se utiliza un sensor de dirección giroscópico para detectar variaciones en la dirección que realiza el conductor, mientras que la duración del turno, las condiciones de conducción, el análisis del ritmo circadiano y el patrón de sueño previo constituyen las medidas fisiológicas. El conductor ingresa subjetivamente información del sueño previo antes de comenzar su turno. Bueno, malo o pobre son niveles que el conductor puede seleccionar. Los datos registrados por el sistema se pueden descargar o transmitir de forma inalámbrica en tiempo real al área administrativa a través de la telemetría del vehículo.</a:t>
            </a:r>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____________________</a:t>
            </a:r>
          </a:p>
          <a:p>
            <a:r>
              <a:rPr lang="en-US" b="1" dirty="0" err="1"/>
              <a:t>Información</a:t>
            </a:r>
            <a:r>
              <a:rPr lang="en-US" b="1" dirty="0"/>
              <a:t> </a:t>
            </a:r>
            <a:r>
              <a:rPr lang="en-US" b="1" dirty="0" err="1"/>
              <a:t>adicional</a:t>
            </a:r>
            <a:r>
              <a:rPr lang="en-US" b="1" dirty="0"/>
              <a:t>:</a:t>
            </a:r>
          </a:p>
          <a:p>
            <a:endParaRPr lang="en-US" b="1" dirty="0"/>
          </a:p>
          <a:p>
            <a:pPr marL="171450" indent="-171450">
              <a:buFont typeface="Arial" pitchFamily="34" charset="0"/>
              <a:buChar char="•"/>
            </a:pPr>
            <a:r>
              <a:rPr lang="es-ES" b="0" dirty="0"/>
              <a:t>El patrón de sueño previo se ingresa subjetivamente antes de conducir: el conductor ingresa una noche de sueño "buena", “regular" o "mala".</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42</a:t>
            </a:fld>
            <a:endParaRPr lang="en-US"/>
          </a:p>
        </p:txBody>
      </p:sp>
    </p:spTree>
    <p:extLst>
      <p:ext uri="{BB962C8B-B14F-4D97-AF65-F5344CB8AC3E}">
        <p14:creationId xmlns:p14="http://schemas.microsoft.com/office/powerpoint/2010/main" val="1375045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dirty="0"/>
              <a:t>La pantalla de la cabina está montada en el tablero y utiliza un algoritmo patentado que combina todas las métricas de desempeño y produce una puntuación de cansancio cada minuto. Esta puntuación de cansancio se muestra visualmente al conductor y proporciona una advertencia auditiva cuando se alcanza la puntuación del umbral preestablecida. Este sistema está disponible como aplicación original de fábrica (OEM por sus siglas en inglés) o de posventa.</a:t>
            </a:r>
            <a:endParaRPr lang="en-US" i="0"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43</a:t>
            </a:fld>
            <a:endParaRPr lang="en-US"/>
          </a:p>
        </p:txBody>
      </p:sp>
    </p:spTree>
    <p:extLst>
      <p:ext uri="{BB962C8B-B14F-4D97-AF65-F5344CB8AC3E}">
        <p14:creationId xmlns:p14="http://schemas.microsoft.com/office/powerpoint/2010/main" val="2535382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a:t>
            </a:r>
            <a:r>
              <a:rPr lang="en-US" b="1" baseline="0" dirty="0"/>
              <a:t> </a:t>
            </a:r>
            <a:r>
              <a:rPr lang="es-ES" i="0" dirty="0"/>
              <a:t>Esta tabla muestra algunos de los sistemas de asesoramiento basados en el comportamiento disponibles actualmente. Al hacer clic en el nombre del proveedor, accederá a su sitio web para obtener más detalles e información de contacto. La siguiente diapositiva destacará una de estas tecnologías.</a:t>
            </a:r>
            <a:endParaRPr lang="en-US" i="0" dirty="0"/>
          </a:p>
          <a:p>
            <a:endParaRPr lang="en-US" b="1" dirty="0"/>
          </a:p>
          <a:p>
            <a:endParaRPr lang="en-US" b="1" dirty="0"/>
          </a:p>
          <a:p>
            <a:r>
              <a:rPr lang="en-US" b="1" dirty="0"/>
              <a:t> </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44</a:t>
            </a:fld>
            <a:endParaRPr lang="en-US"/>
          </a:p>
        </p:txBody>
      </p:sp>
    </p:spTree>
    <p:extLst>
      <p:ext uri="{BB962C8B-B14F-4D97-AF65-F5344CB8AC3E}">
        <p14:creationId xmlns:p14="http://schemas.microsoft.com/office/powerpoint/2010/main" val="1599925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Este sistema de seguridad basado en el comportamiento utiliza una cámara montada en el parabrisas y una cámara de la cabina para proporcionar video continuo. Los parámetros del estado del vehículo se utilizan junto con el vídeo para registrar los eventos activados. Los algoritmos informáticos patentados definen los parámetros que determinan los eventos para los cuales deben activarse y también definen cuándo se utiliza una advertencia auditiva para alertar al conductor de un posible choque. Los datos registrados por este sistema se transmiten a un tercero para su análisis y revisión. Luego, los transportistas pueden acceder a los datos a través de un servidor seguro para revisarlos y asesorar al conductor. Hay una tarifa mensual asociada con este sistema.</a:t>
            </a:r>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______________________</a:t>
            </a:r>
          </a:p>
          <a:p>
            <a:r>
              <a:rPr lang="en-US" b="1" dirty="0" err="1"/>
              <a:t>Información</a:t>
            </a:r>
            <a:r>
              <a:rPr lang="en-US" b="1" dirty="0"/>
              <a:t> </a:t>
            </a:r>
            <a:r>
              <a:rPr lang="en-US" b="1" dirty="0" err="1"/>
              <a:t>adicional</a:t>
            </a:r>
            <a:r>
              <a:rPr lang="en-US" b="1" dirty="0"/>
              <a:t>:</a:t>
            </a:r>
          </a:p>
          <a:p>
            <a:endParaRPr lang="en-US" dirty="0"/>
          </a:p>
          <a:p>
            <a:pPr marL="171450" indent="-171450">
              <a:buFont typeface="Arial" pitchFamily="34" charset="0"/>
              <a:buChar char="•"/>
            </a:pPr>
            <a:r>
              <a:rPr lang="en-US" baseline="0" dirty="0"/>
              <a:t>Los </a:t>
            </a:r>
            <a:r>
              <a:rPr lang="en-US" baseline="0" dirty="0" err="1"/>
              <a:t>algoritmos</a:t>
            </a:r>
            <a:r>
              <a:rPr lang="en-US" baseline="0" dirty="0"/>
              <a:t> </a:t>
            </a:r>
            <a:r>
              <a:rPr lang="en-US" baseline="0" dirty="0" err="1"/>
              <a:t>informáticos</a:t>
            </a:r>
            <a:r>
              <a:rPr lang="en-US" baseline="0" dirty="0"/>
              <a:t> </a:t>
            </a:r>
            <a:r>
              <a:rPr lang="en-US" baseline="0" dirty="0" err="1"/>
              <a:t>definen</a:t>
            </a:r>
            <a:r>
              <a:rPr lang="en-US" baseline="0" dirty="0"/>
              <a:t> </a:t>
            </a:r>
            <a:r>
              <a:rPr lang="en-US" baseline="0" dirty="0" err="1"/>
              <a:t>parámetros</a:t>
            </a:r>
            <a:r>
              <a:rPr lang="en-US" baseline="0" dirty="0"/>
              <a:t> que </a:t>
            </a:r>
            <a:r>
              <a:rPr lang="en-US" baseline="0" dirty="0" err="1"/>
              <a:t>capturan</a:t>
            </a:r>
            <a:r>
              <a:rPr lang="en-US" baseline="0" dirty="0"/>
              <a:t> </a:t>
            </a:r>
            <a:r>
              <a:rPr lang="en-US" baseline="0" dirty="0" err="1"/>
              <a:t>eventos</a:t>
            </a:r>
            <a:r>
              <a:rPr lang="en-US" baseline="0" dirty="0"/>
              <a:t> al </a:t>
            </a:r>
            <a:r>
              <a:rPr lang="en-US" baseline="0" dirty="0" err="1"/>
              <a:t>activarse</a:t>
            </a:r>
            <a:r>
              <a:rPr lang="en-US" baseline="0" dirty="0"/>
              <a:t> (</a:t>
            </a:r>
            <a:r>
              <a:rPr lang="en-US" baseline="0" dirty="0" err="1"/>
              <a:t>por</a:t>
            </a:r>
            <a:r>
              <a:rPr lang="en-US" baseline="0" dirty="0"/>
              <a:t> </a:t>
            </a:r>
            <a:r>
              <a:rPr lang="en-US" baseline="0" dirty="0" err="1"/>
              <a:t>ejemplo</a:t>
            </a:r>
            <a:r>
              <a:rPr lang="en-US" baseline="0" dirty="0"/>
              <a:t>, </a:t>
            </a:r>
            <a:r>
              <a:rPr lang="en-US" baseline="0" dirty="0" err="1"/>
              <a:t>maniobra</a:t>
            </a:r>
            <a:r>
              <a:rPr lang="en-US" baseline="0" dirty="0"/>
              <a:t> de </a:t>
            </a:r>
            <a:r>
              <a:rPr lang="en-US" baseline="0" dirty="0" err="1"/>
              <a:t>frenado</a:t>
            </a:r>
            <a:r>
              <a:rPr lang="en-US" baseline="0" dirty="0"/>
              <a:t> </a:t>
            </a:r>
            <a:r>
              <a:rPr lang="en-US" baseline="0" dirty="0" err="1"/>
              <a:t>brusco</a:t>
            </a:r>
            <a:r>
              <a:rPr lang="en-US" baseline="0" dirty="0"/>
              <a:t>)</a:t>
            </a:r>
          </a:p>
          <a:p>
            <a:pPr marL="171450" indent="-171450">
              <a:buFont typeface="Arial" pitchFamily="34" charset="0"/>
              <a:buChar char="•"/>
            </a:pPr>
            <a:r>
              <a:rPr lang="es-ES" dirty="0"/>
              <a:t>Los algoritmos informáticos también definen alertas auditivas para el conductor basándose en la visión artificial combinada con el estado del vehículo (por ejemplo, posible colisión trasera).</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45</a:t>
            </a:fld>
            <a:endParaRPr lang="en-US"/>
          </a:p>
        </p:txBody>
      </p:sp>
    </p:spTree>
    <p:extLst>
      <p:ext uri="{BB962C8B-B14F-4D97-AF65-F5344CB8AC3E}">
        <p14:creationId xmlns:p14="http://schemas.microsoft.com/office/powerpoint/2010/main" val="1838767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t>Narración</a:t>
            </a:r>
            <a:r>
              <a:rPr lang="en-US" b="1" dirty="0"/>
              <a:t>:</a:t>
            </a:r>
            <a:r>
              <a:rPr lang="en-US" b="1" baseline="0" dirty="0"/>
              <a:t> </a:t>
            </a:r>
            <a:r>
              <a:rPr lang="es-ES" i="0" baseline="0" dirty="0"/>
              <a:t>Esta tabla muestra algunos de los sistemas de tecnología de administración de la fatiga disponibles 0 que utilizan habilidades psicomotoras para estimar la fatiga. Al hacer clic en el nombre del proveedor, accederá a su sitio web para obtener más detalles e información de contacto. La siguiente diapositiva destacará una de estas tecnologías.</a:t>
            </a: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Haga clic en el nombre del proveedor para acceder a su sitio web y obtener más detalles e información de contacto.</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46</a:t>
            </a:fld>
            <a:endParaRPr lang="en-US"/>
          </a:p>
        </p:txBody>
      </p:sp>
    </p:spTree>
    <p:extLst>
      <p:ext uri="{BB962C8B-B14F-4D97-AF65-F5344CB8AC3E}">
        <p14:creationId xmlns:p14="http://schemas.microsoft.com/office/powerpoint/2010/main" val="1480067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baseline="0" dirty="0"/>
              <a:t>Esta es una prueba de aptitud para el trabajo basada en PC. Evalúa la coordinación ojo-mano y la función cognitiva general. La prueba equivale a equilibrar un palo de escoba en la palma de la mano. Se puede administrar en cualquier computadora con Windows mediante una palanca de mando (joystick) o un volante de videojuego y es un enfoque objetivo y no invasivo. El tiempo de prueba suele ser de un minuto.</a:t>
            </a:r>
            <a:r>
              <a:rPr lang="en-US" i="0" baseline="0" dirty="0"/>
              <a:t> </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______________________</a:t>
            </a:r>
          </a:p>
          <a:p>
            <a:r>
              <a:rPr lang="en-US" b="1" dirty="0" err="1"/>
              <a:t>Información</a:t>
            </a:r>
            <a:r>
              <a:rPr lang="en-US" b="1" dirty="0"/>
              <a:t> </a:t>
            </a:r>
            <a:r>
              <a:rPr lang="en-US" b="1" dirty="0" err="1"/>
              <a:t>adicional</a:t>
            </a:r>
            <a:r>
              <a:rPr lang="en-US" b="1" dirty="0"/>
              <a:t>:</a:t>
            </a:r>
          </a:p>
          <a:p>
            <a:endParaRPr lang="en-US" dirty="0"/>
          </a:p>
          <a:p>
            <a:pPr marL="171450" indent="-171450">
              <a:buFont typeface="Arial" pitchFamily="34" charset="0"/>
              <a:buChar char="•"/>
            </a:pPr>
            <a:r>
              <a:rPr lang="en-US" dirty="0" err="1"/>
              <a:t>Utiliza</a:t>
            </a:r>
            <a:r>
              <a:rPr lang="en-US" dirty="0"/>
              <a:t> </a:t>
            </a:r>
            <a:r>
              <a:rPr lang="en-US" dirty="0" err="1"/>
              <a:t>una</a:t>
            </a:r>
            <a:r>
              <a:rPr lang="en-US" dirty="0"/>
              <a:t> </a:t>
            </a:r>
            <a:r>
              <a:rPr lang="en-US" dirty="0" err="1"/>
              <a:t>palanca</a:t>
            </a:r>
            <a:r>
              <a:rPr lang="en-US" dirty="0"/>
              <a:t> de </a:t>
            </a:r>
            <a:r>
              <a:rPr lang="en-US" dirty="0" err="1"/>
              <a:t>mando</a:t>
            </a:r>
            <a:r>
              <a:rPr lang="en-US" dirty="0"/>
              <a:t> (joystick) o volante de </a:t>
            </a:r>
            <a:r>
              <a:rPr lang="en-US" dirty="0" err="1"/>
              <a:t>videojuego</a:t>
            </a:r>
            <a:r>
              <a:rPr lang="en-US" dirty="0"/>
              <a:t>.</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47</a:t>
            </a:fld>
            <a:endParaRPr lang="en-US"/>
          </a:p>
        </p:txBody>
      </p:sp>
    </p:spTree>
    <p:extLst>
      <p:ext uri="{BB962C8B-B14F-4D97-AF65-F5344CB8AC3E}">
        <p14:creationId xmlns:p14="http://schemas.microsoft.com/office/powerpoint/2010/main" val="2085803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t>Narración</a:t>
            </a:r>
            <a:r>
              <a:rPr lang="en-US" b="1" dirty="0"/>
              <a:t>: </a:t>
            </a:r>
            <a:r>
              <a:rPr lang="es-ES" i="0" baseline="0" dirty="0"/>
              <a:t>Esta tabla muestra algunos de los softwares de programación y planeación de viajes disponibles actualmente que pueden usarse como herramientas de administración de la fatiga. Al hacer clic en el nombre del proveedor, accederá a su sitio web para obtener más detalles e información de contacto. La siguiente diapositiva destacará una de estas tecnologías.</a:t>
            </a:r>
            <a:r>
              <a:rPr lang="en-US" i="0" baseline="0" dirty="0"/>
              <a:t> </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Haga clic en el nombre del proveedor para acceder a su sitio web y obtener más detalles e información de contacto.</a:t>
            </a:r>
            <a:endParaRPr lang="en-US"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48</a:t>
            </a:fld>
            <a:endParaRPr lang="en-US"/>
          </a:p>
        </p:txBody>
      </p:sp>
    </p:spTree>
    <p:extLst>
      <p:ext uri="{BB962C8B-B14F-4D97-AF65-F5344CB8AC3E}">
        <p14:creationId xmlns:p14="http://schemas.microsoft.com/office/powerpoint/2010/main" val="1899781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dirty="0"/>
              <a:t>Se trata de un sistema no basado en el conductor que utiliza software propietario con análisis del ritmo circadiano y programación de horarios de flotas para modelar el riesgo potencial de fatiga. El software FAST es compatible con PC con Windows, graficará el riesgo potencial de fatiga y proporciona una evaluación de por qué los programas de horarios crean tal riesgo potencial de fatiga. Este software es compatible con los datos del reloj de </a:t>
            </a:r>
            <a:r>
              <a:rPr lang="es-ES" b="0" dirty="0" err="1"/>
              <a:t>actigrafía</a:t>
            </a:r>
            <a:r>
              <a:rPr lang="es-ES" b="0" dirty="0"/>
              <a:t> </a:t>
            </a:r>
            <a:r>
              <a:rPr lang="es-ES" b="0" dirty="0" err="1"/>
              <a:t>Motionlogger</a:t>
            </a:r>
            <a:r>
              <a:rPr lang="es-ES" b="0" dirty="0"/>
              <a:t>®. Además, la licencia del software debe renovarse cada dos años al mismo precio.</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49</a:t>
            </a:fld>
            <a:endParaRPr lang="en-US"/>
          </a:p>
        </p:txBody>
      </p:sp>
    </p:spTree>
    <p:extLst>
      <p:ext uri="{BB962C8B-B14F-4D97-AF65-F5344CB8AC3E}">
        <p14:creationId xmlns:p14="http://schemas.microsoft.com/office/powerpoint/2010/main" val="323949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err="1"/>
              <a:t>Narración</a:t>
            </a:r>
            <a:r>
              <a:rPr lang="en-US" b="1" baseline="0" dirty="0"/>
              <a:t>: </a:t>
            </a:r>
            <a:r>
              <a:rPr lang="es-ES" i="0" baseline="0" dirty="0"/>
              <a:t>La lección 1 cubrirá el Por qué, el Qué y el Cómo de las Tecnologías de Administración de la Fatiga.</a:t>
            </a:r>
            <a:endParaRPr lang="en-US" i="0" baseline="0" dirty="0"/>
          </a:p>
          <a:p>
            <a:endParaRPr lang="en-US" b="1" dirty="0"/>
          </a:p>
          <a:p>
            <a:r>
              <a:rPr lang="en-US" b="1" dirty="0"/>
              <a:t>___________________________</a:t>
            </a:r>
          </a:p>
          <a:p>
            <a:r>
              <a:rPr lang="en-US" b="1" dirty="0" err="1"/>
              <a:t>Descripción</a:t>
            </a:r>
            <a:r>
              <a:rPr lang="en-US" b="1" dirty="0"/>
              <a:t> General de </a:t>
            </a:r>
            <a:r>
              <a:rPr lang="en-US" b="1" dirty="0" err="1"/>
              <a:t>los</a:t>
            </a:r>
            <a:r>
              <a:rPr lang="en-US" b="1" dirty="0"/>
              <a:t> Puntos clave</a:t>
            </a:r>
            <a:r>
              <a:rPr lang="en-US" b="1" baseline="0" dirty="0"/>
              <a:t>:</a:t>
            </a:r>
          </a:p>
          <a:p>
            <a:endParaRPr lang="en-US" baseline="0" dirty="0"/>
          </a:p>
          <a:p>
            <a:pPr marL="171450" indent="-171450">
              <a:buFont typeface="Arial" pitchFamily="34" charset="0"/>
              <a:buChar char="•"/>
            </a:pPr>
            <a:r>
              <a:rPr lang="es-ES" baseline="0" dirty="0"/>
              <a:t>Por qué: Comprensión del problema y algunas estadísticas</a:t>
            </a:r>
            <a:endParaRPr lang="en-US" baseline="0" dirty="0"/>
          </a:p>
          <a:p>
            <a:pPr marL="171450" indent="-171450">
              <a:buFont typeface="Arial" pitchFamily="34" charset="0"/>
              <a:buChar char="•"/>
            </a:pPr>
            <a:r>
              <a:rPr lang="es-ES" baseline="0" dirty="0"/>
              <a:t>Qué: Las TAF y sus clasificaciones</a:t>
            </a:r>
            <a:endParaRPr lang="en-US" baseline="0" dirty="0"/>
          </a:p>
          <a:p>
            <a:pPr marL="171450" indent="-171450">
              <a:buFont typeface="Arial" pitchFamily="34" charset="0"/>
              <a:buChar char="•"/>
            </a:pPr>
            <a:r>
              <a:rPr lang="es-ES" baseline="0" dirty="0"/>
              <a:t>Cómo: Los conceptos detrás de las </a:t>
            </a:r>
            <a:r>
              <a:rPr lang="en-US" baseline="0" dirty="0"/>
              <a:t>TAF</a:t>
            </a:r>
          </a:p>
          <a:p>
            <a:pPr marL="171450" indent="-171450">
              <a:buFont typeface="Arial" pitchFamily="34" charset="0"/>
              <a:buChar char="•"/>
            </a:pPr>
            <a:r>
              <a:rPr lang="en-US" baseline="0" dirty="0" err="1"/>
              <a:t>Sistemas</a:t>
            </a:r>
            <a:r>
              <a:rPr lang="en-US" baseline="0" dirty="0"/>
              <a:t> </a:t>
            </a:r>
            <a:r>
              <a:rPr lang="en-US" baseline="0" dirty="0" err="1"/>
              <a:t>monocanal</a:t>
            </a:r>
            <a:r>
              <a:rPr lang="en-US" baseline="0" dirty="0"/>
              <a:t> versus </a:t>
            </a:r>
            <a:r>
              <a:rPr lang="en-US" baseline="0" dirty="0" err="1"/>
              <a:t>multicanal</a:t>
            </a:r>
            <a:endParaRPr lang="en-US" baseline="0" dirty="0"/>
          </a:p>
          <a:p>
            <a:pPr marL="171450" indent="-171450">
              <a:buFont typeface="Arial" pitchFamily="34" charset="0"/>
              <a:buChar char="•"/>
            </a:pPr>
            <a:r>
              <a:rPr lang="es-ES" baseline="0" dirty="0"/>
              <a:t>Dar sentido a las </a:t>
            </a:r>
            <a:r>
              <a:rPr lang="en-US" baseline="0" dirty="0"/>
              <a:t>TAF</a:t>
            </a:r>
          </a:p>
          <a:p>
            <a:pPr marL="171450" indent="-171450">
              <a:buFont typeface="Arial" pitchFamily="34" charset="0"/>
              <a:buChar char="•"/>
            </a:pPr>
            <a:r>
              <a:rPr lang="en-US" baseline="0" dirty="0"/>
              <a:t>No es </a:t>
            </a:r>
            <a:r>
              <a:rPr lang="en-US" baseline="0" dirty="0" err="1"/>
              <a:t>una</a:t>
            </a:r>
            <a:r>
              <a:rPr lang="en-US" baseline="0" dirty="0"/>
              <a:t> </a:t>
            </a:r>
            <a:r>
              <a:rPr lang="en-US" baseline="0" dirty="0" err="1"/>
              <a:t>solución</a:t>
            </a:r>
            <a:r>
              <a:rPr lang="en-US" baseline="0" dirty="0"/>
              <a:t> </a:t>
            </a:r>
            <a:r>
              <a:rPr lang="en-US" baseline="0" dirty="0" err="1"/>
              <a:t>milagrosa</a:t>
            </a:r>
            <a:endParaRPr lang="en-US" baseline="0"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a:t>
            </a:fld>
            <a:endParaRPr lang="en-US"/>
          </a:p>
        </p:txBody>
      </p:sp>
    </p:spTree>
    <p:extLst>
      <p:ext uri="{BB962C8B-B14F-4D97-AF65-F5344CB8AC3E}">
        <p14:creationId xmlns:p14="http://schemas.microsoft.com/office/powerpoint/2010/main" val="2295278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a:t>
            </a:r>
            <a:r>
              <a:rPr lang="en-US" b="1" baseline="0" dirty="0"/>
              <a:t> </a:t>
            </a:r>
            <a:r>
              <a:rPr lang="es-ES" b="0" i="0" dirty="0"/>
              <a:t>Durante esta lección se destacarán las siguientes consideraciones de implementación:</a:t>
            </a:r>
            <a:endParaRPr lang="en-US" b="0" i="0" dirty="0"/>
          </a:p>
          <a:p>
            <a:pPr marL="0" indent="0">
              <a:buFont typeface="Arial" pitchFamily="34" charset="0"/>
              <a:buNone/>
            </a:pPr>
            <a:endParaRPr lang="en-US" b="0" i="0" baseline="0" dirty="0"/>
          </a:p>
          <a:p>
            <a:pPr marL="628650" lvl="1" indent="-171450">
              <a:buFont typeface="Arial" pitchFamily="34" charset="0"/>
              <a:buChar char="•"/>
            </a:pPr>
            <a:r>
              <a:rPr lang="es-ES" b="0" i="0" baseline="0" dirty="0"/>
              <a:t>Costo;</a:t>
            </a:r>
          </a:p>
          <a:p>
            <a:pPr marL="628650" lvl="1" indent="-171450">
              <a:buFont typeface="Arial" pitchFamily="34" charset="0"/>
              <a:buChar char="•"/>
            </a:pPr>
            <a:r>
              <a:rPr lang="es-ES" b="0" i="0" baseline="0" dirty="0"/>
              <a:t>Retorno de la inversión;</a:t>
            </a:r>
          </a:p>
          <a:p>
            <a:pPr marL="628650" lvl="1" indent="-171450">
              <a:buFont typeface="Arial" pitchFamily="34" charset="0"/>
              <a:buChar char="•"/>
            </a:pPr>
            <a:r>
              <a:rPr lang="es-ES" b="0" i="0" baseline="0" dirty="0"/>
              <a:t>Tamaño y ubicación de la flota;</a:t>
            </a:r>
          </a:p>
          <a:p>
            <a:pPr marL="628650" lvl="1" indent="-171450">
              <a:buFont typeface="Arial" pitchFamily="34" charset="0"/>
              <a:buChar char="•"/>
            </a:pPr>
            <a:r>
              <a:rPr lang="es-ES" b="0" i="0" baseline="0" dirty="0"/>
              <a:t>Posibles implicaciones legales; y</a:t>
            </a:r>
          </a:p>
          <a:p>
            <a:pPr marL="628650" lvl="1" indent="-171450">
              <a:buFont typeface="Arial" pitchFamily="34" charset="0"/>
              <a:buChar char="•"/>
            </a:pPr>
            <a:r>
              <a:rPr lang="es-ES" b="0" i="0" baseline="0" dirty="0"/>
              <a:t>Comportamiento del conductor.</a:t>
            </a:r>
            <a:endParaRPr lang="en-US" b="0" i="0" baseline="0" dirty="0"/>
          </a:p>
          <a:p>
            <a:pPr marL="457200" lvl="1" indent="0">
              <a:buFont typeface="Arial" pitchFamily="34" charset="0"/>
              <a:buNone/>
            </a:pPr>
            <a:endParaRPr lang="en-US" b="0" i="0" dirty="0"/>
          </a:p>
          <a:p>
            <a:pPr marL="0" indent="0">
              <a:buFont typeface="Arial" pitchFamily="34" charset="0"/>
              <a:buNone/>
            </a:pPr>
            <a:r>
              <a:rPr lang="es-ES" b="0" i="0" dirty="0"/>
              <a:t>También se cubrirán las siguientes directrices operativas</a:t>
            </a:r>
            <a:r>
              <a:rPr lang="en-US" b="0" i="0" dirty="0"/>
              <a:t>:</a:t>
            </a:r>
          </a:p>
          <a:p>
            <a:pPr marL="0" indent="0">
              <a:buFont typeface="Arial" pitchFamily="34" charset="0"/>
              <a:buNone/>
            </a:pPr>
            <a:endParaRPr lang="en-US" b="0" i="0" dirty="0"/>
          </a:p>
          <a:p>
            <a:pPr marL="628650" lvl="1" indent="-171450">
              <a:buFont typeface="Arial" pitchFamily="34" charset="0"/>
              <a:buChar char="•"/>
            </a:pPr>
            <a:r>
              <a:rPr lang="es-ES" b="0" i="0" dirty="0"/>
              <a:t>Políticas para el cumplimiento de los conductores;</a:t>
            </a:r>
            <a:endParaRPr lang="en-US" b="0" i="0" baseline="0" dirty="0"/>
          </a:p>
          <a:p>
            <a:pPr marL="628650" lvl="1" indent="-171450">
              <a:buFont typeface="Arial" pitchFamily="34" charset="0"/>
              <a:buChar char="•"/>
            </a:pPr>
            <a:r>
              <a:rPr lang="es-ES" b="0" i="0" dirty="0"/>
              <a:t>Medidas de desempeño del conductor;</a:t>
            </a:r>
            <a:endParaRPr lang="en-US" b="0" i="0" baseline="0" dirty="0"/>
          </a:p>
          <a:p>
            <a:pPr marL="628650" lvl="1" indent="-171450">
              <a:buFont typeface="Arial" pitchFamily="34" charset="0"/>
              <a:buChar char="•"/>
            </a:pPr>
            <a:r>
              <a:rPr lang="en-US" b="0" i="0" baseline="0" dirty="0" err="1"/>
              <a:t>Protocolos</a:t>
            </a:r>
            <a:r>
              <a:rPr lang="en-US" b="0" i="0" baseline="0" dirty="0"/>
              <a:t> </a:t>
            </a:r>
            <a:r>
              <a:rPr lang="en-US" b="0" i="0" baseline="0" dirty="0" err="1"/>
              <a:t>operativos</a:t>
            </a:r>
            <a:r>
              <a:rPr lang="en-US" b="0" i="0" baseline="0" dirty="0"/>
              <a:t>;</a:t>
            </a:r>
          </a:p>
          <a:p>
            <a:pPr marL="628650" lvl="1" indent="-171450">
              <a:buFont typeface="Arial" pitchFamily="34" charset="0"/>
              <a:buChar char="•"/>
            </a:pPr>
            <a:r>
              <a:rPr lang="en-US" b="0" i="0" dirty="0" err="1"/>
              <a:t>Capacitación</a:t>
            </a:r>
            <a:r>
              <a:rPr lang="en-US" b="0" i="0" dirty="0"/>
              <a:t>; y</a:t>
            </a:r>
          </a:p>
          <a:p>
            <a:pPr marL="628650" lvl="1" indent="-171450">
              <a:buFont typeface="Arial" pitchFamily="34" charset="0"/>
              <a:buChar char="•"/>
            </a:pPr>
            <a:r>
              <a:rPr lang="en-US" b="0" i="0" dirty="0"/>
              <a:t>Aceptación del conductor.</a:t>
            </a:r>
          </a:p>
          <a:p>
            <a:pPr marL="457200" lvl="1" indent="0">
              <a:buFont typeface="Arial" pitchFamily="34" charset="0"/>
              <a:buNone/>
            </a:pPr>
            <a:endParaRPr lang="en-US" b="0" i="0" dirty="0"/>
          </a:p>
          <a:p>
            <a:pPr marL="0" lvl="0" indent="0">
              <a:buFont typeface="Arial" pitchFamily="34" charset="0"/>
              <a:buNone/>
            </a:pPr>
            <a:r>
              <a:rPr lang="es-ES" b="0" i="0" dirty="0"/>
              <a:t>Estas directrices pretenden ser un punto de partida para ayudar a dar forma al proceso de decisión, la planeación y la implementación de tecnologías de administración de la fatiga.</a:t>
            </a:r>
            <a:endParaRPr lang="en-US" b="0" i="0" dirty="0"/>
          </a:p>
          <a:p>
            <a:endParaRPr lang="en-US" b="1" dirty="0"/>
          </a:p>
          <a:p>
            <a:r>
              <a:rPr lang="en-US" b="1" dirty="0"/>
              <a:t>_________________________</a:t>
            </a:r>
          </a:p>
          <a:p>
            <a:r>
              <a:rPr lang="en-US" b="1" dirty="0" err="1"/>
              <a:t>Descripción</a:t>
            </a:r>
            <a:r>
              <a:rPr lang="en-US" b="1" dirty="0"/>
              <a:t> General de </a:t>
            </a:r>
            <a:r>
              <a:rPr lang="en-US" b="1" dirty="0" err="1"/>
              <a:t>los</a:t>
            </a:r>
            <a:r>
              <a:rPr lang="en-US" b="1" dirty="0"/>
              <a:t> Puntos Clave:</a:t>
            </a:r>
          </a:p>
          <a:p>
            <a:endParaRPr lang="en-US" b="1" dirty="0"/>
          </a:p>
          <a:p>
            <a:pPr marL="171450" indent="-171450">
              <a:buFont typeface="Arial" pitchFamily="34" charset="0"/>
              <a:buChar char="•"/>
            </a:pPr>
            <a:r>
              <a:rPr lang="es-ES" b="0" baseline="0" dirty="0"/>
              <a:t>Consideraciones de implementación a destacar:</a:t>
            </a:r>
            <a:endParaRPr lang="en-US" b="0" baseline="0" dirty="0"/>
          </a:p>
          <a:p>
            <a:pPr marL="628650" lvl="1" indent="-171450">
              <a:buFont typeface="Arial" pitchFamily="34" charset="0"/>
              <a:buChar char="•"/>
            </a:pPr>
            <a:r>
              <a:rPr lang="en-US" b="0" dirty="0"/>
              <a:t>Costo de la TAF</a:t>
            </a:r>
          </a:p>
          <a:p>
            <a:pPr marL="628650" lvl="1" indent="-171450">
              <a:buFont typeface="Arial" pitchFamily="34" charset="0"/>
              <a:buChar char="•"/>
            </a:pPr>
            <a:r>
              <a:rPr lang="es-ES" b="0" baseline="0" dirty="0"/>
              <a:t>Tamaño y ubicación de la flota</a:t>
            </a:r>
            <a:endParaRPr lang="en-US" b="0" baseline="0" dirty="0"/>
          </a:p>
          <a:p>
            <a:pPr marL="628650" lvl="1" indent="-171450">
              <a:buFont typeface="Arial" pitchFamily="34" charset="0"/>
              <a:buChar char="•"/>
            </a:pPr>
            <a:r>
              <a:rPr lang="en-US" b="0" dirty="0" err="1"/>
              <a:t>Posibles</a:t>
            </a:r>
            <a:r>
              <a:rPr lang="en-US" b="0" dirty="0"/>
              <a:t> </a:t>
            </a:r>
            <a:r>
              <a:rPr lang="en-US" b="0" dirty="0" err="1"/>
              <a:t>implicaciones</a:t>
            </a:r>
            <a:r>
              <a:rPr lang="en-US" b="0" dirty="0"/>
              <a:t> </a:t>
            </a:r>
            <a:r>
              <a:rPr lang="en-US" b="0" dirty="0" err="1"/>
              <a:t>legales</a:t>
            </a:r>
            <a:endParaRPr lang="en-US" b="0" dirty="0"/>
          </a:p>
          <a:p>
            <a:pPr marL="628650" lvl="1" indent="-171450">
              <a:buFont typeface="Arial" pitchFamily="34" charset="0"/>
              <a:buChar char="•"/>
            </a:pPr>
            <a:r>
              <a:rPr lang="en-US" b="0" dirty="0" err="1"/>
              <a:t>Adaptación</a:t>
            </a:r>
            <a:r>
              <a:rPr lang="en-US" b="0" dirty="0"/>
              <a:t> </a:t>
            </a:r>
            <a:r>
              <a:rPr lang="en-US" b="0" dirty="0" err="1"/>
              <a:t>conductual</a:t>
            </a:r>
            <a:endParaRPr lang="en-US" b="0" dirty="0"/>
          </a:p>
          <a:p>
            <a:pPr marL="171450" indent="-171450">
              <a:buFont typeface="Arial" pitchFamily="34" charset="0"/>
              <a:buChar char="•"/>
            </a:pPr>
            <a:r>
              <a:rPr lang="en-US" b="0" dirty="0"/>
              <a:t>Temas de directrices </a:t>
            </a:r>
            <a:r>
              <a:rPr lang="en-US" b="0" dirty="0" err="1"/>
              <a:t>operativas</a:t>
            </a:r>
            <a:endParaRPr lang="en-US" b="0" dirty="0"/>
          </a:p>
          <a:p>
            <a:pPr marL="628650" lvl="1" indent="-171450">
              <a:buFont typeface="Arial" pitchFamily="34" charset="0"/>
              <a:buChar char="•"/>
            </a:pPr>
            <a:r>
              <a:rPr lang="es-ES" b="0" dirty="0"/>
              <a:t>Políticas para el cumplimiento de los conductores</a:t>
            </a:r>
            <a:endParaRPr lang="en-US" b="0" baseline="0" dirty="0"/>
          </a:p>
          <a:p>
            <a:pPr marL="628650" lvl="1" indent="-171450">
              <a:buFont typeface="Arial" pitchFamily="34" charset="0"/>
              <a:buChar char="•"/>
            </a:pPr>
            <a:r>
              <a:rPr lang="es-ES" b="0" dirty="0"/>
              <a:t>Medidas de desempeño del conductor</a:t>
            </a:r>
            <a:endParaRPr lang="en-US" b="0" baseline="0" dirty="0"/>
          </a:p>
          <a:p>
            <a:pPr marL="628650" lvl="1" indent="-171450">
              <a:buFont typeface="Arial" pitchFamily="34" charset="0"/>
              <a:buChar char="•"/>
            </a:pPr>
            <a:r>
              <a:rPr lang="en-US" b="0" baseline="0" dirty="0" err="1"/>
              <a:t>Protocolos</a:t>
            </a:r>
            <a:r>
              <a:rPr lang="en-US" b="0" baseline="0" dirty="0"/>
              <a:t> </a:t>
            </a:r>
            <a:r>
              <a:rPr lang="en-US" b="0" baseline="0" dirty="0" err="1"/>
              <a:t>operativos</a:t>
            </a:r>
            <a:endParaRPr lang="en-US" b="0" baseline="0" dirty="0"/>
          </a:p>
          <a:p>
            <a:pPr marL="628650" lvl="1" indent="-171450">
              <a:buFont typeface="Arial" pitchFamily="34" charset="0"/>
              <a:buChar char="•"/>
            </a:pPr>
            <a:r>
              <a:rPr lang="en-US" b="0" dirty="0" err="1"/>
              <a:t>Capacitación</a:t>
            </a:r>
            <a:r>
              <a:rPr lang="en-US" b="0" dirty="0"/>
              <a:t> </a:t>
            </a:r>
            <a:r>
              <a:rPr lang="en-US" b="0" dirty="0" err="1"/>
              <a:t>en</a:t>
            </a:r>
            <a:r>
              <a:rPr lang="en-US" b="0" dirty="0"/>
              <a:t> las TAF</a:t>
            </a:r>
          </a:p>
          <a:p>
            <a:pPr marL="628650" lvl="1" indent="-171450">
              <a:buFont typeface="Arial" pitchFamily="34" charset="0"/>
              <a:buChar char="•"/>
            </a:pPr>
            <a:r>
              <a:rPr lang="en-US" b="0" dirty="0"/>
              <a:t>Aceptación del conductor</a:t>
            </a:r>
          </a:p>
          <a:p>
            <a:pPr marL="171450" lvl="0" indent="-171450">
              <a:buFont typeface="Arial" pitchFamily="34" charset="0"/>
              <a:buChar char="•"/>
            </a:pPr>
            <a:r>
              <a:rPr lang="es-ES" b="0" dirty="0"/>
              <a:t>Estos temas pretenden ser un punto de partida para ayudar a dar forma al proceso de decisión, la planificación y la implementación de las TAF</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50</a:t>
            </a:fld>
            <a:endParaRPr lang="en-US"/>
          </a:p>
        </p:txBody>
      </p:sp>
    </p:spTree>
    <p:extLst>
      <p:ext uri="{BB962C8B-B14F-4D97-AF65-F5344CB8AC3E}">
        <p14:creationId xmlns:p14="http://schemas.microsoft.com/office/powerpoint/2010/main" val="147644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El costo de las tecnologías de administración de la fatiga suele ser un factor limitante a la hora de determinar su uso dentro de una flota. Algunos factores a considerar son la compra inicial (que a menudo disminuye a medida que aumenta la cantidad de sistemas adquiridos), el retorno de la inversión, el tamaño de la flota y la ubicación de las terminales, y la capacitación requerida para los conductores, técnicos de taller y cualquier otro personal que estará involucrado con las tecnologías para la administración de la fatiga. Otro aspecto del costo es si el sistema elegido será financiado o comprado totalmente. Debe mirar el panorama general y tener en cuenta todos los aspectos. No sólo deben tenerse en cuenta los beneficios directos, sino también los indirectos.</a:t>
            </a:r>
            <a:endParaRPr lang="en-US" b="0" i="0" dirty="0"/>
          </a:p>
          <a:p>
            <a:endParaRPr lang="en-US" b="1" dirty="0"/>
          </a:p>
          <a:p>
            <a:r>
              <a:rPr lang="en-US" b="1" dirty="0"/>
              <a:t>_________________________</a:t>
            </a:r>
          </a:p>
          <a:p>
            <a:r>
              <a:rPr lang="en-US" b="1" dirty="0"/>
              <a:t>Puntos clave:</a:t>
            </a:r>
          </a:p>
          <a:p>
            <a:endParaRPr lang="en-US" b="1" dirty="0"/>
          </a:p>
          <a:p>
            <a:pPr marL="171450" indent="-171450">
              <a:buFont typeface="Arial" pitchFamily="34" charset="0"/>
              <a:buChar char="•"/>
            </a:pPr>
            <a:r>
              <a:rPr lang="es-ES" b="0" baseline="0" dirty="0"/>
              <a:t>El precio de compra inicial a menudo disminuye a medida que aumenta la cantidad de sistemas adquiridos.</a:t>
            </a:r>
            <a:endParaRPr lang="en-US" b="0" baseline="0" dirty="0"/>
          </a:p>
          <a:p>
            <a:pPr marL="171450" indent="-171450">
              <a:buFont typeface="Arial" pitchFamily="34" charset="0"/>
              <a:buChar char="•"/>
            </a:pPr>
            <a:r>
              <a:rPr lang="es-ES" b="0" baseline="0" dirty="0"/>
              <a:t>También se debería comparar los costos de diferentes TAF.</a:t>
            </a:r>
            <a:endParaRPr lang="en-US" b="0" baseline="0" dirty="0"/>
          </a:p>
          <a:p>
            <a:pPr marL="171450" indent="-171450">
              <a:buFont typeface="Arial" pitchFamily="34" charset="0"/>
              <a:buChar char="•"/>
            </a:pPr>
            <a:r>
              <a:rPr lang="es-ES" b="0" baseline="0" dirty="0"/>
              <a:t>La capacitación incluye conductores, personal de oficina que pueda estar involucrado con la TAF y personal del taller necesario para la instalación y el mantenimiento.</a:t>
            </a:r>
            <a:endParaRPr lang="en-US" b="0" baseline="0" dirty="0"/>
          </a:p>
          <a:p>
            <a:pPr marL="171450" indent="-171450">
              <a:buFont typeface="Arial" pitchFamily="34" charset="0"/>
              <a:buChar char="•"/>
            </a:pPr>
            <a:r>
              <a:rPr lang="es-ES" b="0" baseline="0" dirty="0"/>
              <a:t>El panorama general debe tener en cuenta todos los aspectos.</a:t>
            </a:r>
            <a:endParaRPr lang="en-US" b="0" baseline="0" dirty="0"/>
          </a:p>
          <a:p>
            <a:pPr marL="628650" lvl="1" indent="-171450">
              <a:buFont typeface="Arial" pitchFamily="34" charset="0"/>
              <a:buChar char="•"/>
            </a:pPr>
            <a:r>
              <a:rPr lang="es-ES" b="0" baseline="0" dirty="0"/>
              <a:t>No sólo los beneficios directos sino también los beneficios indirectos.</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51</a:t>
            </a:fld>
            <a:endParaRPr lang="en-US"/>
          </a:p>
        </p:txBody>
      </p:sp>
    </p:spTree>
    <p:extLst>
      <p:ext uri="{BB962C8B-B14F-4D97-AF65-F5344CB8AC3E}">
        <p14:creationId xmlns:p14="http://schemas.microsoft.com/office/powerpoint/2010/main" val="41963821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err="1"/>
              <a:t>Narración</a:t>
            </a:r>
            <a:r>
              <a:rPr lang="en-US" b="1" i="0" dirty="0"/>
              <a:t>:</a:t>
            </a:r>
            <a:r>
              <a:rPr lang="en-US" b="1" i="0" baseline="0" dirty="0"/>
              <a:t>  </a:t>
            </a:r>
            <a:r>
              <a:rPr lang="es-ES" i="0" baseline="0" dirty="0"/>
              <a:t>El retorno de la inversión puede verse como el aspecto más importante para la integración de la tecnología de administración de la fatiga por parte de un transportista. Los administradores de flotas y los tomadores de decisiones deberían evaluar qué tan importante es emplear dichos sistemas si logran impedir la fatiga del conductor y evitar al menos un choque relacionado con la fatiga por año. También se deben considerar los beneficios de costos indirectos, incluidos, entre otros, la puntuación CSA de los transportistas, el costo de reemplazo del conductor y la limpieza ambiental, por nombrar algunos. Otros factores que también influyen en el retorno de la inversión de un transportista son el tamaño de la flota, si el transportista está </a:t>
            </a:r>
            <a:r>
              <a:rPr lang="es-ES" i="0" baseline="0" dirty="0" err="1"/>
              <a:t>autoasegurado</a:t>
            </a:r>
            <a:r>
              <a:rPr lang="es-ES" i="0" baseline="0" dirty="0"/>
              <a:t> o no y el tipo de operación.</a:t>
            </a:r>
            <a:endParaRPr lang="en-US" i="0" baseline="0" dirty="0"/>
          </a:p>
          <a:p>
            <a:endParaRPr lang="en-US" i="0" baseline="0" dirty="0"/>
          </a:p>
          <a:p>
            <a:endParaRPr lang="en-US"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52</a:t>
            </a:fld>
            <a:endParaRPr lang="en-US"/>
          </a:p>
        </p:txBody>
      </p:sp>
    </p:spTree>
    <p:extLst>
      <p:ext uri="{BB962C8B-B14F-4D97-AF65-F5344CB8AC3E}">
        <p14:creationId xmlns:p14="http://schemas.microsoft.com/office/powerpoint/2010/main" val="39994588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a:t>
            </a:r>
            <a:r>
              <a:rPr lang="en-US" b="1" baseline="0" dirty="0"/>
              <a:t>  </a:t>
            </a:r>
            <a:r>
              <a:rPr lang="es-ES" b="0" strike="noStrike" dirty="0"/>
              <a:t>En investigaciones previas, el Instituto Americano de Investigación en Transporte ha demostrado que los sistemas de advertencia de salida de carril  (LDWS, por sus siglas en inglés) tienen beneficios en costos directos. Los beneficios durante un período de cinco años superan los costos de compra, instalación y mantenimiento combinados. Los períodos de recuperación, que son el tiempo para recuperar el costo inicial, varían según las millas anuales recorridas por el vehículo (MARV). Por un dólar gastado en sistemas de advertencia de salida de carril, se devolvieron más de un dólar en beneficios en todos los grupos. La tabla muestra el extremo inferior y superior de tres grupos según las millas anuales recorridas por vehículo. Esta investigación podría utilizarse potencialmente como modelo para otras tecnologías de administración de la fatiga.</a:t>
            </a:r>
            <a:endParaRPr lang="en-US" b="0" strike="noStrike" dirty="0"/>
          </a:p>
          <a:p>
            <a:r>
              <a:rPr lang="en-US" b="1" dirty="0"/>
              <a:t>____________________</a:t>
            </a:r>
          </a:p>
          <a:p>
            <a:endParaRPr lang="en-US" b="1" dirty="0"/>
          </a:p>
          <a:p>
            <a:r>
              <a:rPr lang="en-US" b="1" dirty="0"/>
              <a:t>Puntos clave:</a:t>
            </a:r>
          </a:p>
          <a:p>
            <a:endParaRPr lang="en-US" b="1" dirty="0"/>
          </a:p>
          <a:p>
            <a:pPr marL="171450" indent="-171450">
              <a:buFont typeface="Arial" pitchFamily="34" charset="0"/>
              <a:buChar char="•"/>
            </a:pPr>
            <a:r>
              <a:rPr lang="es-ES" b="0" dirty="0"/>
              <a:t>Esto potencialmente podría usarse como modelo para otras TAF.</a:t>
            </a:r>
            <a:endParaRPr lang="en-US" b="0" dirty="0"/>
          </a:p>
          <a:p>
            <a:pPr marL="171450" indent="-171450">
              <a:buFont typeface="Arial" pitchFamily="34" charset="0"/>
              <a:buChar char="•"/>
            </a:pPr>
            <a:r>
              <a:rPr lang="es-ES" b="0" dirty="0"/>
              <a:t>El informe completo puede encontrarse aquí:</a:t>
            </a:r>
            <a:endParaRPr lang="en-US" b="0" baseline="0" dirty="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hlinkClick r:id="rId3"/>
              </a:rPr>
              <a:t>http://www.fmcsa.dot.gov/facts-research/research-technology/report/09-022-RP-Lane-Departure.pdf</a:t>
            </a:r>
            <a:endParaRPr lang="en-US" sz="1200" dirty="0"/>
          </a:p>
          <a:p>
            <a:pPr marL="457200" lvl="1" indent="0">
              <a:buFont typeface="Arial" pitchFamily="34" charset="0"/>
              <a:buNone/>
            </a:pPr>
            <a:endParaRPr lang="en-US" b="0" dirty="0"/>
          </a:p>
          <a:p>
            <a:endParaRPr lang="en-US" b="1" dirty="0"/>
          </a:p>
        </p:txBody>
      </p:sp>
      <p:sp>
        <p:nvSpPr>
          <p:cNvPr id="4" name="Slide Number Placeholder 3"/>
          <p:cNvSpPr>
            <a:spLocks noGrp="1"/>
          </p:cNvSpPr>
          <p:nvPr>
            <p:ph type="sldNum" sz="quarter" idx="10"/>
          </p:nvPr>
        </p:nvSpPr>
        <p:spPr/>
        <p:txBody>
          <a:bodyPr/>
          <a:lstStyle/>
          <a:p>
            <a:fld id="{B1547036-5764-4544-935C-5E5ED86B376C}" type="slidenum">
              <a:rPr lang="en-US" smtClean="0"/>
              <a:t>53</a:t>
            </a:fld>
            <a:endParaRPr lang="en-US"/>
          </a:p>
        </p:txBody>
      </p:sp>
    </p:spTree>
    <p:extLst>
      <p:ext uri="{BB962C8B-B14F-4D97-AF65-F5344CB8AC3E}">
        <p14:creationId xmlns:p14="http://schemas.microsoft.com/office/powerpoint/2010/main" val="28572655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baseline="0" dirty="0"/>
              <a:t>También se deben considerar el tamaño y la ubicación de la flota. La cantidad de unidades motrices afectará el costo de compra inicial. Cuanto mayor sea la flota, mayor será el costo inicial de la compra de tecnologías de administración de la fatiga. Potencialmente, estos sistemas se pueden comprar en fases para ayudar a reducir la carga financiera. El tiempo que el vehículo está fuera de servicio es otro factor. Los camiones cuando están fuera de la carretera no generan ingresos para la empresa. Se debe diseñar un plan de programación para minimizar el tiempo de inactividad de la unidad motriz. Cuanto mayor sea la flota, más conductores necesitarán capacitarse. Esta debería ser otra consideración. Las flotas con más de una terminal requerirán más recursos y deberán contar con el equipamiento pertinente en cada ubicación. Esto también aumenta la cantidad de personal administrativo y técnicos de taller que necesitarán recibir capacitación sobre la instalación y los procedimientos operativos de la TAF.</a:t>
            </a:r>
            <a:endParaRPr lang="en-US" b="0" i="0" baseline="0" dirty="0"/>
          </a:p>
          <a:p>
            <a:endParaRPr lang="en-US" b="0" i="0" baseline="0" dirty="0"/>
          </a:p>
          <a:p>
            <a:endParaRPr lang="en-US" b="0" i="0" baseline="0" dirty="0"/>
          </a:p>
          <a:p>
            <a:endParaRPr lang="en-US" b="0" i="0" baseline="0" dirty="0"/>
          </a:p>
          <a:p>
            <a:r>
              <a:rPr lang="en-US" b="1" dirty="0"/>
              <a:t>_____________________</a:t>
            </a:r>
          </a:p>
          <a:p>
            <a:r>
              <a:rPr lang="en-US" b="1" dirty="0"/>
              <a:t>Puntos clave:</a:t>
            </a:r>
          </a:p>
          <a:p>
            <a:endParaRPr lang="en-US" b="1" dirty="0"/>
          </a:p>
          <a:p>
            <a:pPr marL="171450" indent="-171450">
              <a:buFont typeface="Arial" pitchFamily="34" charset="0"/>
              <a:buChar char="•"/>
            </a:pPr>
            <a:r>
              <a:rPr lang="es-ES" b="0" dirty="0"/>
              <a:t>Cuanto mayor sea la flota, mayor será el costo inicial de la compra de las TAF.</a:t>
            </a:r>
            <a:endParaRPr lang="en-US" b="0" dirty="0"/>
          </a:p>
          <a:p>
            <a:pPr marL="171450" indent="-171450">
              <a:buFont typeface="Arial" pitchFamily="34" charset="0"/>
              <a:buChar char="•"/>
            </a:pPr>
            <a:r>
              <a:rPr lang="es-ES" b="0" dirty="0"/>
              <a:t>Potencialmente se pueden comprar TAF en fases para ayudar a reducir la carga o financiar la compra.</a:t>
            </a:r>
            <a:endParaRPr lang="en-US" b="0" baseline="0" dirty="0"/>
          </a:p>
          <a:p>
            <a:pPr marL="171450" indent="-171450">
              <a:buFont typeface="Arial" pitchFamily="34" charset="0"/>
              <a:buChar char="•"/>
            </a:pPr>
            <a:r>
              <a:rPr lang="es-ES" b="0" baseline="0" dirty="0"/>
              <a:t>Los camiones fuera de la carretera no generan ingresos para la empresa.</a:t>
            </a:r>
            <a:endParaRPr lang="en-US" b="0" baseline="0" dirty="0"/>
          </a:p>
          <a:p>
            <a:pPr marL="628650" lvl="1" indent="-171450">
              <a:buFont typeface="Arial" pitchFamily="34" charset="0"/>
              <a:buChar char="•"/>
            </a:pPr>
            <a:r>
              <a:rPr lang="es-ES" b="0" baseline="0" dirty="0"/>
              <a:t>Se debe diseñar un plan de programación para minimizar el tiempo de inactividad</a:t>
            </a:r>
            <a:r>
              <a:rPr lang="en-US" b="0" baseline="0" dirty="0"/>
              <a:t>.</a:t>
            </a:r>
          </a:p>
          <a:p>
            <a:pPr marL="171450" indent="-171450">
              <a:buFont typeface="Arial" pitchFamily="34" charset="0"/>
              <a:buChar char="•"/>
            </a:pPr>
            <a:r>
              <a:rPr lang="es-ES" b="0" baseline="0" dirty="0"/>
              <a:t>Cuanto mayor sea la flota, más conductores necesitarán capacitarse</a:t>
            </a:r>
            <a:endParaRPr lang="en-US" b="0" baseline="0" dirty="0"/>
          </a:p>
          <a:p>
            <a:pPr marL="171450" indent="-171450">
              <a:buFont typeface="Arial" pitchFamily="34" charset="0"/>
              <a:buChar char="•"/>
            </a:pPr>
            <a:r>
              <a:rPr lang="es-ES" b="0" baseline="0" dirty="0"/>
              <a:t>Las flotas con más de una terminal requerirán más recursos.</a:t>
            </a:r>
            <a:endParaRPr lang="en-US" b="0" baseline="0" dirty="0"/>
          </a:p>
          <a:p>
            <a:pPr marL="628650" lvl="1" indent="-171450">
              <a:buFont typeface="Arial" pitchFamily="34" charset="0"/>
              <a:buChar char="•"/>
            </a:pPr>
            <a:r>
              <a:rPr lang="es-ES" b="0" baseline="0" dirty="0"/>
              <a:t>Equipamiento importante para los TAF en cada ubicación.</a:t>
            </a:r>
            <a:r>
              <a:rPr lang="en-US" b="0" baseline="0" dirty="0"/>
              <a:t>.</a:t>
            </a:r>
          </a:p>
          <a:p>
            <a:pPr marL="628650" lvl="1" indent="-171450">
              <a:buFont typeface="Arial" pitchFamily="34" charset="0"/>
              <a:buChar char="•"/>
            </a:pPr>
            <a:r>
              <a:rPr lang="es-ES" b="0" baseline="0" dirty="0"/>
              <a:t>Aumenta la cantidad de personal administrativo y técnicos de taller que deberán recibir capacitación sobre la instalación y los procedimientos operativos de las TAF.</a:t>
            </a:r>
            <a:endParaRPr lang="en-US" b="0" baseline="0" dirty="0"/>
          </a:p>
          <a:p>
            <a:pPr marL="171450" indent="-171450">
              <a:buFont typeface="Arial" pitchFamily="34" charset="0"/>
              <a:buChar char="•"/>
            </a:pPr>
            <a:r>
              <a:rPr lang="es-ES" b="0" dirty="0"/>
              <a:t>Normalmente, no más de una o dos horas para la instalación de la TAF.</a:t>
            </a:r>
            <a:endParaRPr lang="en-US" b="0" baseline="0" dirty="0"/>
          </a:p>
          <a:p>
            <a:pPr marL="171450" indent="-171450">
              <a:buFont typeface="Arial" pitchFamily="34" charset="0"/>
              <a:buChar char="•"/>
            </a:pPr>
            <a:r>
              <a:rPr lang="es-ES" b="0" baseline="0" dirty="0"/>
              <a:t>El espacio del taller puede convertirse en un factor importante.</a:t>
            </a:r>
            <a:r>
              <a:rPr lang="en-US" b="0" baseline="0" dirty="0"/>
              <a:t>.</a:t>
            </a:r>
          </a:p>
          <a:p>
            <a:pPr marL="628650" lvl="1" indent="-171450">
              <a:buFont typeface="Arial" pitchFamily="34" charset="0"/>
              <a:buChar char="•"/>
            </a:pPr>
            <a:r>
              <a:rPr lang="es-ES" b="0" baseline="0" dirty="0"/>
              <a:t>Debe programarse en consecuencia para adaptarse al mantenimiento de rutina</a:t>
            </a:r>
            <a:r>
              <a:rPr lang="en-US" b="0" baseline="0" dirty="0"/>
              <a:t>.</a:t>
            </a:r>
          </a:p>
          <a:p>
            <a:pPr marL="1085850" lvl="2" indent="-171450">
              <a:buFont typeface="Arial" pitchFamily="34" charset="0"/>
              <a:buChar char="•"/>
            </a:pPr>
            <a:r>
              <a:rPr lang="es-ES" b="0" baseline="0" dirty="0"/>
              <a:t>Posibilidad de instalación de la TAF durante el mantenimiento rutinario.</a:t>
            </a:r>
            <a:endParaRPr lang="en-US" b="0" baseline="0" dirty="0"/>
          </a:p>
          <a:p>
            <a:pPr marL="171450" lvl="0" indent="-171450">
              <a:buFont typeface="Arial" pitchFamily="34" charset="0"/>
              <a:buChar char="•"/>
            </a:pPr>
            <a:r>
              <a:rPr lang="es-ES" b="0" baseline="0" dirty="0"/>
              <a:t>La instalación adecuada incluye montaje y cableado, calibración y alineación si es necesario, e inspección de rutina</a:t>
            </a:r>
            <a:r>
              <a:rPr lang="en-US" b="0" baseline="0" dirty="0"/>
              <a:t>. </a:t>
            </a:r>
          </a:p>
          <a:p>
            <a:pPr marL="171450" lvl="0" indent="-171450">
              <a:buFont typeface="Arial" pitchFamily="34" charset="0"/>
              <a:buChar char="•"/>
            </a:pPr>
            <a:r>
              <a:rPr lang="es-ES" b="0" baseline="0" dirty="0"/>
              <a:t>Debe asegurarse que los sistemas sean completamente funcionales cuando se implementen</a:t>
            </a:r>
            <a:r>
              <a:rPr lang="en-US" b="0" baseline="0" dirty="0"/>
              <a:t>.</a:t>
            </a:r>
          </a:p>
          <a:p>
            <a:pPr marL="171450" lvl="0" indent="-171450">
              <a:buFont typeface="Arial" pitchFamily="34" charset="0"/>
              <a:buChar char="•"/>
            </a:pPr>
            <a:r>
              <a:rPr lang="es-ES" b="0" baseline="0" dirty="0"/>
              <a:t>Se pueden asignar técnicos responsables de las TAF o capacitar a todos los técnicos.</a:t>
            </a:r>
            <a:r>
              <a:rPr lang="en-US" b="0" baseline="0" dirty="0"/>
              <a:t>  </a:t>
            </a:r>
          </a:p>
          <a:p>
            <a:pPr marL="171450" lvl="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54</a:t>
            </a:fld>
            <a:endParaRPr lang="en-US"/>
          </a:p>
        </p:txBody>
      </p:sp>
    </p:spTree>
    <p:extLst>
      <p:ext uri="{BB962C8B-B14F-4D97-AF65-F5344CB8AC3E}">
        <p14:creationId xmlns:p14="http://schemas.microsoft.com/office/powerpoint/2010/main" val="19364943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baseline="0" dirty="0"/>
              <a:t>Otras consideraciones con las tecnologías de administración de la fatiga son las posibles implicaciones legales. Las políticas y procedimientos de la empresa deben considerar el video del conductor, los datos del conductor y del vehículo, y cómo se utilizarán este video y estos datos. Asegúrese de que el conductor sepa que está siendo grabado en video y reitere que esto no es un castigo y que todos los conductores están siendo grabados. Es imprescindible una política clara y concisa sobre para qué se pueden utilizar el vídeo y los datos. Tenga en cuenta que otras partes pueden mencionar esta tecnología en casos judiciales. También debe haber conciencia sobre las preocupaciones de seguridad con respecto al almacenamiento de videos y datos recopilados y quién tiene acceso a estos videos y datos. El vídeo y los datos deben estar protegidos en una computadora o servidor protegido con contraseña en la oficina administrativa. El acceso a videos y datos debe limitarse a un pequeño y selecto grupo del personal (es decir, gerente de seguridad, director de transporte, capacitador de conductores).</a:t>
            </a:r>
            <a:endParaRPr lang="en-US" b="0" i="0" baseline="0" dirty="0"/>
          </a:p>
          <a:p>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r>
              <a:rPr lang="en-US" b="1" dirty="0"/>
              <a:t>_____________</a:t>
            </a:r>
          </a:p>
          <a:p>
            <a:r>
              <a:rPr lang="en-US" b="1" dirty="0"/>
              <a:t>Puntos clave:</a:t>
            </a:r>
          </a:p>
          <a:p>
            <a:endParaRPr lang="en-US" dirty="0"/>
          </a:p>
          <a:p>
            <a:pPr marL="171450" indent="-171450">
              <a:buFont typeface="Arial" pitchFamily="34" charset="0"/>
              <a:buChar char="•"/>
            </a:pPr>
            <a:r>
              <a:rPr lang="es-ES" baseline="0" dirty="0"/>
              <a:t>Asegúrese de que el conductor sepa que está siendo grabado en video</a:t>
            </a:r>
            <a:endParaRPr lang="en-US" baseline="0" dirty="0"/>
          </a:p>
          <a:p>
            <a:pPr marL="628650" lvl="1" indent="-171450">
              <a:buFont typeface="Arial" pitchFamily="34" charset="0"/>
              <a:buChar char="•"/>
            </a:pPr>
            <a:r>
              <a:rPr lang="es-ES" baseline="0" dirty="0"/>
              <a:t>Reiterar que esto no es un castigo.</a:t>
            </a:r>
            <a:endParaRPr lang="en-US" baseline="0" dirty="0"/>
          </a:p>
          <a:p>
            <a:pPr marL="628650" lvl="1" indent="-171450">
              <a:buFont typeface="Arial" pitchFamily="34" charset="0"/>
              <a:buChar char="•"/>
            </a:pPr>
            <a:r>
              <a:rPr lang="es-ES" baseline="0" dirty="0"/>
              <a:t>Todos los conductores están siendo grabados</a:t>
            </a:r>
            <a:r>
              <a:rPr lang="en-US" baseline="0" dirty="0"/>
              <a:t>.</a:t>
            </a:r>
          </a:p>
          <a:p>
            <a:pPr marL="171450" indent="-171450">
              <a:buFont typeface="Arial" pitchFamily="34" charset="0"/>
              <a:buChar char="•"/>
            </a:pPr>
            <a:r>
              <a:rPr lang="es-ES" baseline="0" dirty="0"/>
              <a:t>Claro y conciso para qué se utilizarán el vídeo y los datos</a:t>
            </a:r>
            <a:r>
              <a:rPr lang="en-US" baseline="0" dirty="0"/>
              <a:t>:</a:t>
            </a:r>
          </a:p>
          <a:p>
            <a:pPr marL="628650" lvl="1" indent="-171450">
              <a:buFont typeface="Arial" pitchFamily="34" charset="0"/>
              <a:buChar char="•"/>
            </a:pPr>
            <a:r>
              <a:rPr lang="es-ES" baseline="0" dirty="0"/>
              <a:t>Capacitación y asesoramiento de conductores.</a:t>
            </a:r>
            <a:endParaRPr lang="en-US" baseline="0" dirty="0"/>
          </a:p>
          <a:p>
            <a:pPr marL="628650" lvl="1" indent="-171450">
              <a:buFont typeface="Arial" pitchFamily="34" charset="0"/>
              <a:buChar char="•"/>
            </a:pPr>
            <a:r>
              <a:rPr lang="es-ES" baseline="0" dirty="0"/>
              <a:t>Para ayudar a reducir posibles incidentes de seguridad.</a:t>
            </a:r>
            <a:endParaRPr lang="en-US" baseline="0" dirty="0"/>
          </a:p>
          <a:p>
            <a:pPr marL="628650" lvl="1" indent="-171450">
              <a:buFont typeface="Arial" pitchFamily="34" charset="0"/>
              <a:buChar char="•"/>
            </a:pPr>
            <a:r>
              <a:rPr lang="es-ES" baseline="0" dirty="0"/>
              <a:t>Revisión diaria, revisión semanal, sólo para incidentes de seguridad, etc.</a:t>
            </a:r>
            <a:r>
              <a:rPr lang="en-US" baseline="0" dirty="0"/>
              <a:t>  </a:t>
            </a:r>
          </a:p>
          <a:p>
            <a:pPr marL="171450" indent="-171450">
              <a:buFont typeface="Arial" pitchFamily="34" charset="0"/>
              <a:buChar char="•"/>
            </a:pPr>
            <a:r>
              <a:rPr lang="es-ES" baseline="0" dirty="0"/>
              <a:t>Tenga en cuenta que otras partes pueden presentar TAF en casos judiciales</a:t>
            </a:r>
            <a:r>
              <a:rPr lang="en-US" baseline="0" dirty="0"/>
              <a:t> </a:t>
            </a:r>
          </a:p>
          <a:p>
            <a:pPr marL="171450" indent="-171450">
              <a:buFont typeface="Arial" pitchFamily="34" charset="0"/>
              <a:buChar char="•"/>
            </a:pPr>
            <a:r>
              <a:rPr lang="es-ES" baseline="0" dirty="0"/>
              <a:t>El vídeo y los datos deben estar protegidos en una computadora o servidor protegido con contraseña en la oficina administrativa.</a:t>
            </a:r>
            <a:r>
              <a:rPr lang="en-US" baseline="0" dirty="0"/>
              <a:t> </a:t>
            </a:r>
          </a:p>
          <a:p>
            <a:pPr marL="171450" indent="-171450">
              <a:buFont typeface="Arial" pitchFamily="34" charset="0"/>
              <a:buChar char="•"/>
            </a:pPr>
            <a:r>
              <a:rPr lang="es-ES" baseline="0" dirty="0"/>
              <a:t>El acceso a videos y datos debe limitarse a un pequeño grupo de personal selecto (es decir, gerente de seguridad, director de transporte, capacitador de conductores).</a:t>
            </a: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55</a:t>
            </a:fld>
            <a:endParaRPr lang="en-US"/>
          </a:p>
        </p:txBody>
      </p:sp>
    </p:spTree>
    <p:extLst>
      <p:ext uri="{BB962C8B-B14F-4D97-AF65-F5344CB8AC3E}">
        <p14:creationId xmlns:p14="http://schemas.microsoft.com/office/powerpoint/2010/main" val="1513712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baseline="0" dirty="0"/>
              <a:t>En la mente de muchos responsables de seguridad están las posibles influencias que estos sistemas provocan en el comportamiento del conductor. Existe la posibilidad de crear efectos positivos o negativos; sin embargo, ambos no pueden ocurrir simultáneamente. Esto se conoce comúnmente como adaptación conductual. Lo positivo, que se llama generalización de la respuesta, puede potencialmente promover una mayor autoconciencia, remodelar los hábitos y rutinas de conducción y fomenta un entorno de trabajo consciente de la seguridad. Un ejemplo positivo (generalización de la respuesta) sería el aumento en el uso del cinturón de seguridad a medida que los conductores se vuelven más conscientes de la seguridad mediante el uso de tecnologías de administración de la fatiga. Lo negativo, que se denomina compensación de riesgos, puede influir potencialmente en que un conductor dependa del sistema para evitar choques o cuasi choques y generar complacencia en los hábitos de conducción. Un ejemplo negativo (compensación de riesgo) sería la investigación que ha demostrado que los sistemas de frenos antibloqueo aumentan el riesgo que asumen algunos conductores (por ejemplo, conducir más rápido, seguir más de cerca al vehículo que va por delante). Si bien no se ha realizado ninguna investigación definitiva sobre las posibles influencias de las tecnologías de administración de la fatiga en el conductor, investigaciones recientes han demostrado que esto es una gran preocupación para los responsables de la seguridad en las empresas.</a:t>
            </a: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_________________________</a:t>
            </a:r>
          </a:p>
          <a:p>
            <a:r>
              <a:rPr lang="en-US" b="1" dirty="0"/>
              <a:t>Puntos clave:</a:t>
            </a:r>
          </a:p>
          <a:p>
            <a:endParaRPr lang="en-US" dirty="0"/>
          </a:p>
          <a:p>
            <a:pPr marL="171450" indent="-171450">
              <a:buFont typeface="Arial" pitchFamily="34" charset="0"/>
              <a:buChar char="•"/>
            </a:pPr>
            <a:r>
              <a:rPr lang="es-ES" dirty="0"/>
              <a:t>Comúnmente conocida como adaptación conductual.</a:t>
            </a:r>
            <a:endParaRPr lang="en-US" baseline="0" dirty="0"/>
          </a:p>
          <a:p>
            <a:pPr marL="171450" indent="-171450">
              <a:buFont typeface="Arial" pitchFamily="34" charset="0"/>
              <a:buChar char="•"/>
            </a:pPr>
            <a:r>
              <a:rPr lang="es-ES" dirty="0"/>
              <a:t>Lo positivo se llama generalización de la respuesta; lo negativo se llama compensación de riesgos</a:t>
            </a:r>
            <a:r>
              <a:rPr lang="en-US" baseline="0" dirty="0"/>
              <a:t>.</a:t>
            </a:r>
          </a:p>
          <a:p>
            <a:pPr marL="171450" indent="-171450">
              <a:buFont typeface="Arial" pitchFamily="34" charset="0"/>
              <a:buChar char="•"/>
            </a:pPr>
            <a:r>
              <a:rPr lang="es-ES" dirty="0"/>
              <a:t>Si bien no se ha realizado una investigación definitiva sobre las posibles influencias de las TAF en los conductores, investigaciones recientes han demostrado que esto es una preocupación de los gerentes de seguridad.</a:t>
            </a:r>
            <a:endParaRPr lang="en-US" baseline="0" dirty="0"/>
          </a:p>
          <a:p>
            <a:pPr marL="171450" indent="-171450">
              <a:buFont typeface="Arial" pitchFamily="34" charset="0"/>
              <a:buChar char="•"/>
            </a:pPr>
            <a:r>
              <a:rPr lang="es-ES" baseline="0" dirty="0"/>
              <a:t>Ejemplo positivo (generalización de respuesta): aumento en el uso del cinturón de seguridad cuando se colocan carteles de “abrocharse el cinturón” alrededor de la terminal.</a:t>
            </a:r>
            <a:endParaRPr lang="en-US" baseline="0" dirty="0"/>
          </a:p>
          <a:p>
            <a:pPr marL="171450" indent="-171450">
              <a:buFont typeface="Arial" pitchFamily="34" charset="0"/>
              <a:buChar char="•"/>
            </a:pPr>
            <a:r>
              <a:rPr lang="es-ES" baseline="0" dirty="0"/>
              <a:t>Ejemplo negativo (compensación de riesgo): algunas investigaciones han demostrado que los sistemas de frenos antibloqueo aumentan el riesgo que asumen algunos conductores (es decir, conducir más rápido, seguir más de cerca al vehículo que va al frente)</a:t>
            </a:r>
            <a:r>
              <a:rPr lang="en-US" baseline="0" dirty="0"/>
              <a:t> (</a:t>
            </a:r>
            <a:r>
              <a:rPr lang="en-US" sz="1200" b="0" i="0" kern="1200" dirty="0" err="1">
                <a:solidFill>
                  <a:schemeClr val="tx1"/>
                </a:solidFill>
                <a:effectLst/>
                <a:latin typeface="+mn-lt"/>
                <a:ea typeface="+mn-ea"/>
                <a:cs typeface="+mn-cs"/>
              </a:rPr>
              <a:t>Sagberg</a:t>
            </a:r>
            <a:r>
              <a:rPr lang="en-US" sz="1200" b="0" i="0" kern="1200" dirty="0">
                <a:solidFill>
                  <a:schemeClr val="tx1"/>
                </a:solidFill>
                <a:effectLst/>
                <a:latin typeface="+mn-lt"/>
                <a:ea typeface="+mn-ea"/>
                <a:cs typeface="+mn-cs"/>
              </a:rPr>
              <a:t>, F.,</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Fosser</a:t>
            </a:r>
            <a:r>
              <a:rPr lang="en-US" sz="1200" b="0" i="0" kern="1200" dirty="0">
                <a:solidFill>
                  <a:schemeClr val="tx1"/>
                </a:solidFill>
                <a:effectLst/>
                <a:latin typeface="+mn-lt"/>
                <a:ea typeface="+mn-ea"/>
                <a:cs typeface="+mn-cs"/>
              </a:rPr>
              <a:t>, S., y </a:t>
            </a:r>
            <a:r>
              <a:rPr lang="en-US" sz="1200" b="0" i="0" kern="1200" dirty="0" err="1">
                <a:solidFill>
                  <a:schemeClr val="tx1"/>
                </a:solidFill>
                <a:effectLst/>
                <a:latin typeface="+mn-lt"/>
                <a:ea typeface="+mn-ea"/>
                <a:cs typeface="+mn-cs"/>
              </a:rPr>
              <a:t>Saetermo</a:t>
            </a:r>
            <a:r>
              <a:rPr lang="en-US" sz="1200" b="0" i="0" kern="1200" dirty="0">
                <a:solidFill>
                  <a:schemeClr val="tx1"/>
                </a:solidFill>
                <a:effectLst/>
                <a:latin typeface="+mn-lt"/>
                <a:ea typeface="+mn-ea"/>
                <a:cs typeface="+mn-cs"/>
              </a:rPr>
              <a:t>, I. 1997)</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56</a:t>
            </a:fld>
            <a:endParaRPr lang="en-US"/>
          </a:p>
        </p:txBody>
      </p:sp>
    </p:spTree>
    <p:extLst>
      <p:ext uri="{BB962C8B-B14F-4D97-AF65-F5344CB8AC3E}">
        <p14:creationId xmlns:p14="http://schemas.microsoft.com/office/powerpoint/2010/main" val="8299393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El comité directivo del programa de administración de la fatiga de la flota debe elaborar políticas para el cumplimiento de los conductores y establecerlas antes de la integración e instalación de cualquier tecnología de administración de la fatiga. Las políticas que se elaboren deben ser claras y concisas y detallar los estándares y sanciones por incumplimiento. Estas políticas deben discutirse exhaustivamente con todos los conductores durante las reuniones de seguridad y publicarse en las terminales y oficinas de despacho. La gerencia siempre debe estar disponible para responder preguntas y se debe exigir una revisión periódica de las políticas con los conductores. Mantener el estándar es importante para el cumplimiento del conductor. No aplique selectivamente la política. Los conductores deben rendir cuentas de sus acciones.</a:t>
            </a:r>
            <a:endParaRPr lang="en-US" b="0" i="0" dirty="0"/>
          </a:p>
          <a:p>
            <a:endParaRPr lang="en-US" b="1" dirty="0"/>
          </a:p>
          <a:p>
            <a:r>
              <a:rPr lang="en-US" b="1" dirty="0"/>
              <a:t>_____________________________</a:t>
            </a:r>
          </a:p>
          <a:p>
            <a:r>
              <a:rPr lang="en-US" b="1" dirty="0"/>
              <a:t>Puntos clave:</a:t>
            </a:r>
          </a:p>
          <a:p>
            <a:endParaRPr lang="en-US" b="1" dirty="0"/>
          </a:p>
          <a:p>
            <a:pPr marL="171450" indent="-171450">
              <a:buFont typeface="Arial" pitchFamily="34" charset="0"/>
              <a:buChar char="•"/>
            </a:pPr>
            <a:r>
              <a:rPr lang="es-ES" b="0" baseline="0" dirty="0"/>
              <a:t>Las políticas siempre deben estar disponibles de manera accesible para que el conductor las revise.</a:t>
            </a:r>
          </a:p>
          <a:p>
            <a:pPr marL="171450" indent="-171450">
              <a:buFont typeface="Arial" pitchFamily="34" charset="0"/>
              <a:buChar char="•"/>
            </a:pPr>
            <a:r>
              <a:rPr lang="es-ES" b="0" baseline="0" dirty="0"/>
              <a:t>Se requiere revisión periódica de las políticas con los conductores por parte de la gerencia.</a:t>
            </a:r>
          </a:p>
          <a:p>
            <a:pPr marL="171450" indent="-171450">
              <a:buFont typeface="Arial" pitchFamily="34" charset="0"/>
              <a:buChar char="•"/>
            </a:pPr>
            <a:r>
              <a:rPr lang="es-ES" b="0" baseline="0" dirty="0"/>
              <a:t>La gerencia siempre debe estar disponible para responder preguntas.</a:t>
            </a:r>
            <a:endParaRPr lang="en-US" b="0" baseline="0" dirty="0"/>
          </a:p>
          <a:p>
            <a:pPr marL="17145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57</a:t>
            </a:fld>
            <a:endParaRPr lang="en-US"/>
          </a:p>
        </p:txBody>
      </p:sp>
    </p:spTree>
    <p:extLst>
      <p:ext uri="{BB962C8B-B14F-4D97-AF65-F5344CB8AC3E}">
        <p14:creationId xmlns:p14="http://schemas.microsoft.com/office/powerpoint/2010/main" val="3534277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Las tecnologías de administración de la fatiga que registran datos o transmiten en tiempo real deben tener establecidas medidas de desempeño del conductor. Las medidas de desempeño del conductor van de la mano con el cumplimiento del conductor. Las medidas de desempeño deben ser razonables y los conductores deben tener suficiente conocimiento y capacitación para alcanzar el nivel mínimo de desempeño. Si el conductor no tiene suficiente capacitación y/o conocimientos para cumplir con las expectativas, los conductores no aceptarán las tecnologías de administración de la fatiga. La clave es ser razonable y no esperar la perfección. La oficina administrativa debe realizar cualquier análisis y revisarlo de manera oportuna y brindar capacitación y asesoramiento a los conductores para que puedan alcanzar el nivel mínimo de desempeño. Las políticas de capacitación de la empresa deben reflejar las expectativas de desempeño.</a:t>
            </a:r>
            <a:endParaRPr lang="en-US" b="0" i="0" dirty="0"/>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____________________________________</a:t>
            </a:r>
          </a:p>
          <a:p>
            <a:endParaRPr lang="en-US" b="1" dirty="0"/>
          </a:p>
          <a:p>
            <a:r>
              <a:rPr lang="en-US" b="1" dirty="0"/>
              <a:t>Puntos clave:</a:t>
            </a:r>
          </a:p>
          <a:p>
            <a:endParaRPr lang="en-US" dirty="0"/>
          </a:p>
          <a:p>
            <a:pPr marL="171450" indent="-171450">
              <a:buFont typeface="Arial" pitchFamily="34" charset="0"/>
              <a:buChar char="•"/>
            </a:pPr>
            <a:r>
              <a:rPr lang="es-ES" baseline="0" dirty="0"/>
              <a:t>La clave es ser razonable y no esperar la perfección.</a:t>
            </a:r>
            <a:endParaRPr lang="en-US" baseline="0" dirty="0"/>
          </a:p>
          <a:p>
            <a:pPr marL="171450" indent="-171450">
              <a:buFont typeface="Arial" pitchFamily="34" charset="0"/>
              <a:buChar char="•"/>
            </a:pPr>
            <a:r>
              <a:rPr lang="es-ES" baseline="0" dirty="0"/>
              <a:t>Si el conductor no tiene suficiente capacitación y/o conocimientos para cumplir con las expectativas, el conductor no aceptará las TAF.</a:t>
            </a:r>
            <a:endParaRPr lang="en-US" baseline="0" dirty="0"/>
          </a:p>
          <a:p>
            <a:pPr marL="171450" indent="-171450">
              <a:buFont typeface="Arial" pitchFamily="34" charset="0"/>
              <a:buChar char="•"/>
            </a:pPr>
            <a:r>
              <a:rPr lang="es-ES" dirty="0"/>
              <a:t>Las políticas de capacitación de la empresa deben reflejar las expectativas de desempeño.</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58</a:t>
            </a:fld>
            <a:endParaRPr lang="en-US"/>
          </a:p>
        </p:txBody>
      </p:sp>
    </p:spTree>
    <p:extLst>
      <p:ext uri="{BB962C8B-B14F-4D97-AF65-F5344CB8AC3E}">
        <p14:creationId xmlns:p14="http://schemas.microsoft.com/office/powerpoint/2010/main" val="3946684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a:t>
            </a:r>
            <a:r>
              <a:rPr lang="en-US" b="1" baseline="0" dirty="0"/>
              <a:t> </a:t>
            </a:r>
            <a:r>
              <a:rPr lang="es-ES" sz="1200" b="0" i="0" kern="1200" baseline="0" dirty="0">
                <a:solidFill>
                  <a:schemeClr val="tx1"/>
                </a:solidFill>
                <a:latin typeface="+mn-lt"/>
                <a:ea typeface="+mn-ea"/>
                <a:cs typeface="+mn-cs"/>
              </a:rPr>
              <a:t>La aceptación del conductor es un ingrediente fundamental para la implementación exitosa de la tecnología de administración de la fatiga. La gerencia debe dar el ejemplo de arriba hacia abajo. Se debe proporcionar a los conductores la validez, los hechos y los beneficios de estos sistemas y asegurar que no vean esto como un castigo. Enfatice que estos sistemas son para asistencia al conductor y no para supervisión continua. Los conductores no deben tener el miedo de un “</a:t>
            </a:r>
            <a:r>
              <a:rPr lang="es-ES" sz="1200" b="0" i="1" kern="1200" baseline="0" dirty="0" err="1">
                <a:solidFill>
                  <a:schemeClr val="tx1"/>
                </a:solidFill>
                <a:latin typeface="+mn-lt"/>
                <a:ea typeface="+mn-ea"/>
                <a:cs typeface="+mn-cs"/>
              </a:rPr>
              <a:t>big</a:t>
            </a:r>
            <a:r>
              <a:rPr lang="es-ES" sz="1200" b="0" i="1" kern="1200" baseline="0" dirty="0">
                <a:solidFill>
                  <a:schemeClr val="tx1"/>
                </a:solidFill>
                <a:latin typeface="+mn-lt"/>
                <a:ea typeface="+mn-ea"/>
                <a:cs typeface="+mn-cs"/>
              </a:rPr>
              <a:t> </a:t>
            </a:r>
            <a:r>
              <a:rPr lang="es-ES" sz="1200" b="0" i="1" kern="1200" baseline="0" dirty="0" err="1">
                <a:solidFill>
                  <a:schemeClr val="tx1"/>
                </a:solidFill>
                <a:latin typeface="+mn-lt"/>
                <a:ea typeface="+mn-ea"/>
                <a:cs typeface="+mn-cs"/>
              </a:rPr>
              <a:t>brother</a:t>
            </a:r>
            <a:r>
              <a:rPr lang="es-ES" sz="1200" b="0" i="0" kern="1200" baseline="0" dirty="0">
                <a:solidFill>
                  <a:schemeClr val="tx1"/>
                </a:solidFill>
                <a:latin typeface="+mn-lt"/>
                <a:ea typeface="+mn-ea"/>
                <a:cs typeface="+mn-cs"/>
              </a:rPr>
              <a:t>”. La gerencia debe mantener la mente abierta a preguntas, aprensiones y sugerencias. Al evaluar una tecnología de administración de la fatiga para su implementación entre bastidores, la Administración Federal de Seguridad de Autotransportistas (FMCSA) ha desarrollado una metodología para evaluar si los conductores aceptarán un sistema específico a través de cinco conceptos: facilidad de uso, facilidad de aprendizaje, valor percibido, comportamiento del conductor y apoyo.</a:t>
            </a:r>
            <a:r>
              <a:rPr lang="en-US" b="0" i="0" strike="sngStrike" baseline="0" dirty="0"/>
              <a:t> </a:t>
            </a:r>
            <a:endParaRPr lang="en-US" b="0" i="0" strike="sngStrike" dirty="0"/>
          </a:p>
          <a:p>
            <a:endParaRPr lang="en-US" b="1" strike="sngStrike"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_____________________________</a:t>
            </a:r>
          </a:p>
          <a:p>
            <a:r>
              <a:rPr lang="en-US" b="1" dirty="0"/>
              <a:t>Puntos clave:</a:t>
            </a:r>
          </a:p>
          <a:p>
            <a:endParaRPr lang="en-US" dirty="0"/>
          </a:p>
          <a:p>
            <a:pPr marL="171450" indent="-171450">
              <a:buFont typeface="Arial" pitchFamily="34" charset="0"/>
              <a:buChar char="•"/>
            </a:pPr>
            <a:r>
              <a:rPr lang="es-ES" baseline="0" dirty="0"/>
              <a:t>Los aspectos de esta lista deben realizarse diariamente con interacción con los conductores</a:t>
            </a:r>
            <a:endParaRPr lang="en-US" baseline="0" dirty="0"/>
          </a:p>
          <a:p>
            <a:pPr marL="171450" indent="-171450">
              <a:buFont typeface="Arial" pitchFamily="34" charset="0"/>
              <a:buChar char="•"/>
            </a:pPr>
            <a:r>
              <a:rPr lang="es-ES" baseline="0" dirty="0"/>
              <a:t>Entre bastidores, al evaluar la implementación de una TAF, la Administración Federal de Seguridad de Autotransportistas (FMCSA) ha desarrollado una metodología para evaluar si los conductores aceptarán un sistema específico en cinco conceptos:</a:t>
            </a:r>
            <a:endParaRPr lang="en-US" baseline="0" dirty="0"/>
          </a:p>
          <a:p>
            <a:pPr marL="628650" lvl="1" indent="-171450">
              <a:buFont typeface="Arial" pitchFamily="34" charset="0"/>
              <a:buChar char="•"/>
            </a:pPr>
            <a:r>
              <a:rPr lang="en-US" baseline="0" dirty="0" err="1"/>
              <a:t>Facilidad</a:t>
            </a:r>
            <a:r>
              <a:rPr lang="en-US" baseline="0" dirty="0"/>
              <a:t> de </a:t>
            </a:r>
            <a:r>
              <a:rPr lang="en-US" baseline="0" dirty="0" err="1"/>
              <a:t>uso</a:t>
            </a:r>
            <a:endParaRPr lang="en-US" baseline="0" dirty="0"/>
          </a:p>
          <a:p>
            <a:pPr marL="628650" lvl="1" indent="-171450">
              <a:buFont typeface="Arial" pitchFamily="34" charset="0"/>
              <a:buChar char="•"/>
            </a:pPr>
            <a:r>
              <a:rPr lang="en-US" dirty="0" err="1"/>
              <a:t>Facilidad</a:t>
            </a:r>
            <a:r>
              <a:rPr lang="en-US" dirty="0"/>
              <a:t> de </a:t>
            </a:r>
            <a:r>
              <a:rPr lang="en-US" dirty="0" err="1"/>
              <a:t>aprendizaje</a:t>
            </a:r>
            <a:endParaRPr lang="en-US" dirty="0"/>
          </a:p>
          <a:p>
            <a:pPr marL="628650" lvl="1" indent="-171450">
              <a:buFont typeface="Arial" pitchFamily="34" charset="0"/>
              <a:buChar char="•"/>
            </a:pPr>
            <a:r>
              <a:rPr lang="en-US" dirty="0"/>
              <a:t>Valor </a:t>
            </a:r>
            <a:r>
              <a:rPr lang="en-US" dirty="0" err="1"/>
              <a:t>percibido</a:t>
            </a:r>
            <a:endParaRPr lang="en-US" dirty="0"/>
          </a:p>
          <a:p>
            <a:pPr marL="628650" lvl="1" indent="-171450">
              <a:buFont typeface="Arial" pitchFamily="34" charset="0"/>
              <a:buChar char="•"/>
            </a:pPr>
            <a:r>
              <a:rPr lang="es-ES" sz="1200" b="0" i="0" kern="1200" baseline="0" dirty="0">
                <a:solidFill>
                  <a:schemeClr val="tx1"/>
                </a:solidFill>
                <a:latin typeface="+mn-lt"/>
                <a:ea typeface="+mn-ea"/>
                <a:cs typeface="+mn-cs"/>
              </a:rPr>
              <a:t>Comportamiento del conductor</a:t>
            </a:r>
            <a:endParaRPr lang="en-US" dirty="0"/>
          </a:p>
          <a:p>
            <a:pPr marL="628650" lvl="1" indent="-171450">
              <a:buFont typeface="Arial" pitchFamily="34" charset="0"/>
              <a:buChar char="•"/>
            </a:pPr>
            <a:r>
              <a:rPr lang="en-US" dirty="0" err="1"/>
              <a:t>Apoyo</a:t>
            </a:r>
            <a:endParaRPr lang="en-US" dirty="0"/>
          </a:p>
          <a:p>
            <a:pPr marL="171450" lvl="0" indent="-171450">
              <a:buFont typeface="Arial" pitchFamily="34" charset="0"/>
              <a:buChar char="•"/>
            </a:pPr>
            <a:r>
              <a:rPr lang="es-ES" dirty="0"/>
              <a:t>El informe completo puede encontrarse aquí:</a:t>
            </a:r>
            <a:endParaRPr lang="en-US" baseline="0" dirty="0"/>
          </a:p>
          <a:p>
            <a:pPr marL="1085850" lvl="2" indent="-171450">
              <a:buFont typeface="Arial" pitchFamily="34" charset="0"/>
              <a:buChar char="•"/>
            </a:pPr>
            <a:r>
              <a:rPr lang="en-US" dirty="0">
                <a:hlinkClick r:id="rId3"/>
              </a:rPr>
              <a:t>http://www.fmcsa.dot.gov/facts-research/research-technology/report/Emerging_Detection_Measures_508.pdf</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59</a:t>
            </a:fld>
            <a:endParaRPr lang="en-US"/>
          </a:p>
        </p:txBody>
      </p:sp>
    </p:spTree>
    <p:extLst>
      <p:ext uri="{BB962C8B-B14F-4D97-AF65-F5344CB8AC3E}">
        <p14:creationId xmlns:p14="http://schemas.microsoft.com/office/powerpoint/2010/main" val="82586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baseline="0" dirty="0"/>
              <a:t>Las investigaciones han demostrado que la fatiga perjudica y degrada el desempeño de conducción al cambiar el comportamiento del conductor. Para decirlo simple y llanamente, la fatiga conduce a errores del conductor. Varios factores de riesgo contribuyen a la fatiga de los conductores de VDA. Estos factores de riesgo incluyen horarios de trabajo variables, turnos irregulares, como conducir de noche, y condiciones de conducción largas y monótonas, como las carreteras interestatales. La fatiga suele estar subrepresentada en las estadísticas de choques.</a:t>
            </a:r>
            <a:endParaRPr lang="en-US" b="0" i="0" baseline="0" dirty="0"/>
          </a:p>
          <a:p>
            <a:endParaRPr lang="en-US" b="0" i="0" baseline="0" dirty="0"/>
          </a:p>
          <a:p>
            <a:endParaRPr lang="en-US" b="0" i="0"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a:t>
            </a:fld>
            <a:endParaRPr lang="en-US"/>
          </a:p>
        </p:txBody>
      </p:sp>
    </p:spTree>
    <p:extLst>
      <p:ext uri="{BB962C8B-B14F-4D97-AF65-F5344CB8AC3E}">
        <p14:creationId xmlns:p14="http://schemas.microsoft.com/office/powerpoint/2010/main" val="810756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dirty="0"/>
              <a:t>También se debe considerar la capacitación al implementar cualquier tecnología de administración de la fatiga. Los técnicos del taller deben estar capacitados en técnicas de instalación adecuadas de las tecnologías a bordo de vehículos y deben realizar inspecciones de mantenimiento de rutina. Probablemente el aspecto más importante de la capacitación sean los conductores. Los conductores deben saber cómo funciona la tecnología de administración de la fatiga y qué esperar de este sistema, el tipo de alertas si corresponde, y qué hacer cuando les aparece una alerta. Además, los conductores deben observar la tecnología en acción antes de utilizarla por su cuenta. La capacitación debe presentarse de forma positiva para evitar respuestas negativas de los conductores. Tenga en cuenta que sin la aceptación del conductor, es poco probable que tenga éxito.</a:t>
            </a:r>
            <a:endParaRPr lang="en-US" i="0" dirty="0"/>
          </a:p>
        </p:txBody>
      </p:sp>
      <p:sp>
        <p:nvSpPr>
          <p:cNvPr id="4" name="Slide Number Placeholder 3"/>
          <p:cNvSpPr>
            <a:spLocks noGrp="1"/>
          </p:cNvSpPr>
          <p:nvPr>
            <p:ph type="sldNum" sz="quarter" idx="10"/>
          </p:nvPr>
        </p:nvSpPr>
        <p:spPr/>
        <p:txBody>
          <a:bodyPr/>
          <a:lstStyle/>
          <a:p>
            <a:fld id="{B1547036-5764-4544-935C-5E5ED86B376C}" type="slidenum">
              <a:rPr lang="en-US" smtClean="0"/>
              <a:t>60</a:t>
            </a:fld>
            <a:endParaRPr lang="en-US"/>
          </a:p>
        </p:txBody>
      </p:sp>
    </p:spTree>
    <p:extLst>
      <p:ext uri="{BB962C8B-B14F-4D97-AF65-F5344CB8AC3E}">
        <p14:creationId xmlns:p14="http://schemas.microsoft.com/office/powerpoint/2010/main" val="40264267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Los protocolos operativos son procedimientos escritos predefinidos que crean un formato y método estandarizados y aseguran que el resultado final pueda replicarse independientemente del personal. Los protocolos deben estar orientados a los detalles y ser fácilmente accesibles. Las posibles necesidades del protocolo pueden incluir la instalación y el mantenimiento de la tecnología de administración de la fatiga, la capacitación de los conductores, el incumplimiento de los conductores y el análisis, revisión y almacenamiento de datos. Esta no es una lista exhaustiva, sino más bien un punto de partida y variará de una flota a otra.</a:t>
            </a:r>
            <a:endParaRPr lang="en-US" b="0" i="0" dirty="0"/>
          </a:p>
          <a:p>
            <a:endParaRPr lang="en-US" b="1" dirty="0"/>
          </a:p>
          <a:p>
            <a:r>
              <a:rPr lang="en-US" b="1" dirty="0"/>
              <a:t>_______________________________</a:t>
            </a:r>
          </a:p>
          <a:p>
            <a:r>
              <a:rPr lang="en-US" b="1" dirty="0"/>
              <a:t>Puntos clave:</a:t>
            </a:r>
          </a:p>
          <a:p>
            <a:endParaRPr lang="en-US" dirty="0"/>
          </a:p>
          <a:p>
            <a:pPr marL="171450" indent="-171450">
              <a:buFont typeface="Arial" pitchFamily="34" charset="0"/>
              <a:buChar char="•"/>
            </a:pPr>
            <a:r>
              <a:rPr lang="es-ES" dirty="0"/>
              <a:t>Esta lista de posibles protocolos no es exhaustiva; más bien, un punto de partida y variará de una flota a otra.</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61</a:t>
            </a:fld>
            <a:endParaRPr lang="en-US"/>
          </a:p>
        </p:txBody>
      </p:sp>
    </p:spTree>
    <p:extLst>
      <p:ext uri="{BB962C8B-B14F-4D97-AF65-F5344CB8AC3E}">
        <p14:creationId xmlns:p14="http://schemas.microsoft.com/office/powerpoint/2010/main" val="13282405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dirty="0"/>
              <a:t>Hay algunas cuestiones fundamentales cuando se trata de tecnologías de administración de la fatiga. Los sistemas de un solo canal son los más comunes. Algunos sistemas disponibles potencialmente no tienen revisión ni validación independientes. Una vez más, la aceptación del conductor es un tema importante. Si los conductores no aceptan las tecnologías de administración de la fatiga, es poco probable que se produzcan resultados beneficiosos. Y siempre hay que recordar que la tecnología nunca deja de evolucionar. Lo que hoy está aquí, puede que mañana ya no esté. Sin embargo, es probable que haya nuevas tecnologías disponibles.</a:t>
            </a:r>
            <a:endParaRPr lang="en-US" b="0" i="0" dirty="0"/>
          </a:p>
          <a:p>
            <a:endParaRPr lang="en-US" b="1" dirty="0"/>
          </a:p>
          <a:p>
            <a:r>
              <a:rPr lang="en-US" b="1" dirty="0"/>
              <a:t>_____________________________</a:t>
            </a:r>
          </a:p>
          <a:p>
            <a:r>
              <a:rPr lang="en-US" b="1" dirty="0"/>
              <a:t>Puntos clave:</a:t>
            </a:r>
          </a:p>
          <a:p>
            <a:endParaRPr lang="en-US" dirty="0"/>
          </a:p>
          <a:p>
            <a:pPr marL="171450" indent="-171450">
              <a:buFont typeface="Arial" pitchFamily="34" charset="0"/>
              <a:buChar char="•"/>
            </a:pPr>
            <a:r>
              <a:rPr lang="es-ES" dirty="0"/>
              <a:t>Las TAF de canal único utilizan un único predictor de somnolencia.</a:t>
            </a:r>
            <a:endParaRPr lang="en-US" dirty="0"/>
          </a:p>
          <a:p>
            <a:pPr marL="171450" indent="-171450">
              <a:buFont typeface="Arial" pitchFamily="34" charset="0"/>
              <a:buChar char="•"/>
            </a:pPr>
            <a:r>
              <a:rPr lang="es-ES" dirty="0"/>
              <a:t>Las TAF deben mejorar el desempeño y la seguridad del conductor; por lo tanto, proporciona un buen retorno de la inversión.</a:t>
            </a:r>
            <a:endParaRPr lang="en-US" dirty="0"/>
          </a:p>
          <a:p>
            <a:pPr marL="171450" indent="-171450">
              <a:buFont typeface="Arial" pitchFamily="34" charset="0"/>
              <a:buChar char="•"/>
            </a:pPr>
            <a:r>
              <a:rPr lang="es-ES" dirty="0"/>
              <a:t>Si los conductores no aceptan las TAF, es poco probable que se produzcan resultados beneficiosos.</a:t>
            </a:r>
            <a:endParaRPr lang="en-US" baseline="0" dirty="0"/>
          </a:p>
          <a:p>
            <a:pPr marL="0" indent="0">
              <a:buFont typeface="Arial" pitchFamily="34" charset="0"/>
              <a:buNone/>
            </a:pPr>
            <a:r>
              <a:rPr lang="en-US" baseline="0" dirty="0"/>
              <a:t> </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62</a:t>
            </a:fld>
            <a:endParaRPr lang="en-US"/>
          </a:p>
        </p:txBody>
      </p:sp>
    </p:spTree>
    <p:extLst>
      <p:ext uri="{BB962C8B-B14F-4D97-AF65-F5344CB8AC3E}">
        <p14:creationId xmlns:p14="http://schemas.microsoft.com/office/powerpoint/2010/main" val="36045646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baseline="0" dirty="0"/>
              <a:t>Al evaluar si se debe implementar una tecnología de administración de la fatiga, se deben tomar varios pasos iniciales. El primer paso debería ser investigar esta tecnología a través de estudios universitarios y gubernamentales y cualquier prueba continua. Ponerse en contacto con el proveedor para conocer las especificaciones y el costo ayudará a determinar la clasificación de esta tecnología y los conceptos que la impulsan. Se debe realizar una revisión exhaustiva de la documentación técnica del sistema y determinar la vida útil esperada. La creación de puntos de referencia para comparar con las tecnologías actuales de administración de la fatiga del mismo concepto permitirá tener una visión inicial del desempeño del sistema. Además, determinar el costo-beneficio proyectado de la nueva tecnología de administración de la fatiga proporcionará a la gerencia algunas cifras iniciales sobre si se debe seguir adelante con esta tecnología. Investigaciones anteriores han demostrado que muchos de los requisitos necesarios para tener éxito incluyen: validez, confiabilidad, si es práctica, y durabilidad.</a:t>
            </a:r>
            <a:endParaRPr lang="en-US" b="0" baseline="0" dirty="0"/>
          </a:p>
          <a:p>
            <a:endParaRPr lang="en-US" b="0" baseline="0" dirty="0"/>
          </a:p>
          <a:p>
            <a:endParaRPr lang="en-US" b="1" dirty="0"/>
          </a:p>
          <a:p>
            <a:r>
              <a:rPr lang="en-US" b="1" dirty="0"/>
              <a:t>_________________________</a:t>
            </a:r>
          </a:p>
          <a:p>
            <a:r>
              <a:rPr lang="en-US" b="1" dirty="0"/>
              <a:t>Puntos clave</a:t>
            </a:r>
            <a:r>
              <a:rPr lang="en-US" b="1" baseline="0" dirty="0"/>
              <a:t>:</a:t>
            </a:r>
          </a:p>
          <a:p>
            <a:endParaRPr lang="en-US" b="1" baseline="0" dirty="0"/>
          </a:p>
          <a:p>
            <a:pPr marL="171450" indent="-171450">
              <a:buFont typeface="Arial" pitchFamily="34" charset="0"/>
              <a:buChar char="•"/>
            </a:pPr>
            <a:r>
              <a:rPr lang="es-ES" b="0" baseline="0" dirty="0"/>
              <a:t>Investigaciones anteriores han demostrado muchos de los requisitos necesarios para que las TAF sean exitosas.</a:t>
            </a:r>
            <a:endParaRPr lang="en-US" b="0" baseline="0" dirty="0"/>
          </a:p>
          <a:p>
            <a:pPr marL="628650" lvl="1" indent="-171450">
              <a:buFont typeface="Arial" pitchFamily="34" charset="0"/>
              <a:buChar char="•"/>
            </a:pPr>
            <a:r>
              <a:rPr lang="es-ES" b="0" baseline="0" dirty="0"/>
              <a:t>Algunos ejemplos son… validez, confiabilidad, practicidad, durabilidad, etc.</a:t>
            </a:r>
            <a:endParaRPr lang="en-US" b="0" baseline="0" dirty="0"/>
          </a:p>
          <a:p>
            <a:pPr marL="171450" lvl="0" indent="-171450">
              <a:buFont typeface="Arial" pitchFamily="34" charset="0"/>
              <a:buChar char="•"/>
            </a:pPr>
            <a:r>
              <a:rPr lang="es-ES" b="0" baseline="0" dirty="0"/>
              <a:t>Consulte la referencia para obtener más información y comentarios sobre un marco útil para las TAF.</a:t>
            </a:r>
            <a:endParaRPr lang="en-US" b="0" baseline="0" dirty="0"/>
          </a:p>
          <a:p>
            <a:pPr marL="171450" lvl="0" indent="-171450">
              <a:buFont typeface="Arial" pitchFamily="34" charset="0"/>
              <a:buChar cha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err="1">
                <a:solidFill>
                  <a:schemeClr val="tx1"/>
                </a:solidFill>
                <a:effectLst/>
                <a:latin typeface="+mn-lt"/>
                <a:ea typeface="+mn-ea"/>
                <a:cs typeface="+mn-cs"/>
              </a:rPr>
              <a:t>Dinges</a:t>
            </a:r>
            <a:r>
              <a:rPr lang="en-US" sz="1200" kern="1200" dirty="0">
                <a:solidFill>
                  <a:schemeClr val="tx1"/>
                </a:solidFill>
                <a:effectLst/>
                <a:latin typeface="+mn-lt"/>
                <a:ea typeface="+mn-ea"/>
                <a:cs typeface="+mn-cs"/>
              </a:rPr>
              <a:t>, D.F., “The Promise and Challenges of Technologies for Monitoring Operator Vigilance,” </a:t>
            </a:r>
            <a:r>
              <a:rPr lang="en-US" sz="1200" i="1" kern="1200" dirty="0">
                <a:solidFill>
                  <a:schemeClr val="tx1"/>
                </a:solidFill>
                <a:effectLst/>
                <a:latin typeface="+mn-lt"/>
                <a:ea typeface="+mn-ea"/>
                <a:cs typeface="+mn-cs"/>
              </a:rPr>
              <a:t>Proceedings of the Managing Fatigue in Transportation Conference, </a:t>
            </a:r>
            <a:r>
              <a:rPr lang="en-US" sz="1200" kern="1200" dirty="0">
                <a:solidFill>
                  <a:schemeClr val="tx1"/>
                </a:solidFill>
                <a:effectLst/>
                <a:latin typeface="+mn-lt"/>
                <a:ea typeface="+mn-ea"/>
                <a:cs typeface="+mn-cs"/>
              </a:rPr>
              <a:t>Tampa, FL, 1997, pp. 77-84.</a:t>
            </a:r>
          </a:p>
          <a:p>
            <a:pPr marL="0" lvl="0" indent="0">
              <a:buFont typeface="Arial" pitchFamily="34" charset="0"/>
              <a:buNone/>
            </a:pPr>
            <a:endParaRPr lang="en-US" b="0" baseline="0" dirty="0"/>
          </a:p>
          <a:p>
            <a:pPr marL="628650" lvl="1"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63</a:t>
            </a:fld>
            <a:endParaRPr lang="en-US"/>
          </a:p>
        </p:txBody>
      </p:sp>
    </p:spTree>
    <p:extLst>
      <p:ext uri="{BB962C8B-B14F-4D97-AF65-F5344CB8AC3E}">
        <p14:creationId xmlns:p14="http://schemas.microsoft.com/office/powerpoint/2010/main" val="2836657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dirty="0"/>
              <a:t>Ya casi hemos terminado. Aquí un breve repaso de lo que hemos comentado.</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64</a:t>
            </a:fld>
            <a:endParaRPr lang="en-US"/>
          </a:p>
        </p:txBody>
      </p:sp>
    </p:spTree>
    <p:extLst>
      <p:ext uri="{BB962C8B-B14F-4D97-AF65-F5344CB8AC3E}">
        <p14:creationId xmlns:p14="http://schemas.microsoft.com/office/powerpoint/2010/main" val="22175128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sz="1200" kern="1200" dirty="0">
                <a:solidFill>
                  <a:schemeClr val="tx1"/>
                </a:solidFill>
                <a:effectLst/>
                <a:latin typeface="+mn-lt"/>
                <a:ea typeface="+mn-ea"/>
                <a:cs typeface="+mn-cs"/>
              </a:rPr>
              <a:t>Estas son algunas de las definiciones y clasificaciones que hemos cubierto. Tómese un momento para revisarlos.</a:t>
            </a:r>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s-ES" b="0" i="0" dirty="0"/>
              <a:t>Las tecnologías de administración de la fatiga son sistemas diseñados para reconocer y mitigar la fatiga del conductor con el objetivo de advertir a los conductores y reducir los errores de conducción relacionados con la fatiga. El diagrama mostrado muestra las clasificaciones y cómo se relacionan entre sí. Es importante comprender que puede producirse cierta superposición. Los conceptos fisiológicos y psicomotores pueden ocurrir tanto a nivel del conductor como a nivel administrativo, así como dentro y fuera del vehículo</a:t>
            </a:r>
            <a:endParaRPr lang="en-US" b="0" i="0" dirty="0"/>
          </a:p>
          <a:p>
            <a:r>
              <a:rPr lang="en-US" b="1" dirty="0"/>
              <a:t>____________________</a:t>
            </a:r>
          </a:p>
          <a:p>
            <a:r>
              <a:rPr lang="en-US" b="1" dirty="0"/>
              <a:t>Puntos clave:</a:t>
            </a:r>
          </a:p>
          <a:p>
            <a:endParaRPr lang="en-US" dirty="0"/>
          </a:p>
          <a:p>
            <a:pPr marL="171450" indent="-171450">
              <a:buFont typeface="Arial" pitchFamily="34" charset="0"/>
              <a:buChar char="•"/>
            </a:pPr>
            <a:r>
              <a:rPr lang="es-ES" baseline="0" dirty="0"/>
              <a:t>Se produce superposición de clasificación con algunas TAF</a:t>
            </a:r>
            <a:endParaRPr lang="en-US" baseline="0" dirty="0"/>
          </a:p>
          <a:p>
            <a:pPr marL="171450" indent="-171450">
              <a:buFont typeface="Arial" pitchFamily="34" charset="0"/>
              <a:buChar char="•"/>
            </a:pPr>
            <a:r>
              <a:rPr lang="en-US" dirty="0" err="1"/>
              <a:t>Conceptos</a:t>
            </a:r>
            <a:r>
              <a:rPr lang="en-US" dirty="0"/>
              <a:t> </a:t>
            </a:r>
            <a:r>
              <a:rPr lang="en-US" dirty="0" err="1"/>
              <a:t>fisiológicos</a:t>
            </a:r>
            <a:r>
              <a:rPr lang="en-US" dirty="0"/>
              <a:t> y </a:t>
            </a:r>
            <a:r>
              <a:rPr lang="en-US" dirty="0" err="1"/>
              <a:t>psicomotores</a:t>
            </a:r>
            <a:endParaRPr lang="en-US" dirty="0"/>
          </a:p>
          <a:p>
            <a:pPr marL="628650" lvl="1" indent="-171450">
              <a:buFont typeface="Arial" pitchFamily="34" charset="0"/>
              <a:buChar char="•"/>
            </a:pPr>
            <a:r>
              <a:rPr lang="es-ES" baseline="0" dirty="0"/>
              <a:t>Pueden ocurrir tanto a nivel del conductor como a nivel de oficinas administrativas</a:t>
            </a:r>
            <a:endParaRPr lang="en-US" baseline="0" dirty="0"/>
          </a:p>
          <a:p>
            <a:pPr marL="628650" lvl="1" indent="-171450">
              <a:buFont typeface="Arial" pitchFamily="34" charset="0"/>
              <a:buChar char="•"/>
            </a:pPr>
            <a:r>
              <a:rPr lang="es-ES" dirty="0"/>
              <a:t>Pueden ocurrir tanto dentro como fuera del vehículo</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65</a:t>
            </a:fld>
            <a:endParaRPr lang="en-US"/>
          </a:p>
        </p:txBody>
      </p:sp>
    </p:spTree>
    <p:extLst>
      <p:ext uri="{BB962C8B-B14F-4D97-AF65-F5344CB8AC3E}">
        <p14:creationId xmlns:p14="http://schemas.microsoft.com/office/powerpoint/2010/main" val="5748446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a:t>
            </a:r>
            <a:r>
              <a:rPr lang="en-US" b="1" baseline="0" dirty="0"/>
              <a:t> </a:t>
            </a:r>
            <a:r>
              <a:rPr lang="es-ES" i="0" dirty="0"/>
              <a:t>Estos son los conceptos que ha aprendido.</a:t>
            </a:r>
            <a:endParaRPr lang="en-US" i="0" dirty="0"/>
          </a:p>
          <a:p>
            <a:endParaRPr lang="en-US" i="0" dirty="0"/>
          </a:p>
          <a:p>
            <a:r>
              <a:rPr lang="es-ES" i="0" dirty="0"/>
              <a:t>Los conceptos que forman la base de las tecnologías de la administración de la fatiga son las medidas fisiológicas, las habilidades psicomotoras, las basadas en el comportamiento, la cinemática del vehículo y la información obtenida del conductor. Además, los sistemas basados en un único predictor de fatiga son sistemas de un solo canal, mientras que los sistemas basados en dos o más predictores de fatiga son sistemas multicanal. Los sistemas multicanal crean una tecnología de administración de la fatiga más sólida.</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66</a:t>
            </a:fld>
            <a:endParaRPr lang="en-US"/>
          </a:p>
        </p:txBody>
      </p:sp>
    </p:spTree>
    <p:extLst>
      <p:ext uri="{BB962C8B-B14F-4D97-AF65-F5344CB8AC3E}">
        <p14:creationId xmlns:p14="http://schemas.microsoft.com/office/powerpoint/2010/main" val="35405288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dirty="0"/>
              <a:t>Las tecnologías de administración de la fatiga (TAF) son sólo una parte del equipo. Un programa general de administración de la fatiga es un concepto de equipo y estas tecnologías son sólo una parte de esa ecuación.</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67</a:t>
            </a:fld>
            <a:endParaRPr lang="en-US"/>
          </a:p>
        </p:txBody>
      </p:sp>
    </p:spTree>
    <p:extLst>
      <p:ext uri="{BB962C8B-B14F-4D97-AF65-F5344CB8AC3E}">
        <p14:creationId xmlns:p14="http://schemas.microsoft.com/office/powerpoint/2010/main" val="24187094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b="0" i="0" baseline="0" dirty="0"/>
              <a:t>Al implementar cualquier tipo de tecnología de administración de la fatiga, se deben seguir algunas de las mejores prácticas.</a:t>
            </a:r>
            <a:endParaRPr lang="en-US" b="0" i="0"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b="0" i="0" baseline="0" dirty="0"/>
              <a:t>La tecnología debe estar integrada en un programa general de administración de la fatiga;</a:t>
            </a:r>
            <a:endParaRPr lang="en-US" b="0" i="0" baseline="0" dirty="0"/>
          </a:p>
          <a:p>
            <a:pPr marL="228600" indent="-228600">
              <a:buFont typeface="+mj-lt"/>
              <a:buAutoNum type="arabicPeriod"/>
            </a:pPr>
            <a:r>
              <a:rPr lang="es-ES" b="0" i="0" baseline="0" dirty="0"/>
              <a:t>Debe aprovechar al máximo las capacidades del sistema; y</a:t>
            </a:r>
            <a:endParaRPr lang="en-US" b="0" i="0" baseline="0" dirty="0"/>
          </a:p>
          <a:p>
            <a:pPr marL="228600" indent="-228600">
              <a:buFont typeface="+mj-lt"/>
              <a:buAutoNum type="arabicPeriod"/>
            </a:pPr>
            <a:r>
              <a:rPr lang="en-US" b="0" i="0" baseline="0" dirty="0" err="1"/>
              <a:t>Desarrollar</a:t>
            </a:r>
            <a:r>
              <a:rPr lang="en-US" b="0" i="0" baseline="0" dirty="0"/>
              <a:t> </a:t>
            </a:r>
            <a:r>
              <a:rPr lang="en-US" b="0" i="0" baseline="0" dirty="0" err="1"/>
              <a:t>protocolos</a:t>
            </a:r>
            <a:r>
              <a:rPr lang="en-US" b="0" i="0" baseline="0" dirty="0"/>
              <a:t> bien </a:t>
            </a:r>
            <a:r>
              <a:rPr lang="en-US" b="0" i="0" baseline="0" dirty="0" err="1"/>
              <a:t>definidos</a:t>
            </a:r>
            <a:r>
              <a:rPr lang="en-US" b="0" i="0" baseline="0" dirty="0"/>
              <a:t>;</a:t>
            </a:r>
          </a:p>
          <a:p>
            <a:pPr marL="228600" indent="-228600">
              <a:buFont typeface="+mj-lt"/>
              <a:buAutoNum type="arabicPeriod"/>
            </a:pPr>
            <a:r>
              <a:rPr lang="es-ES" b="0" i="0" baseline="0" dirty="0"/>
              <a:t>Se debe explicar a los conductores el papel de las tecnologías de administración de la fatiga</a:t>
            </a:r>
            <a:r>
              <a:rPr lang="en-US" b="0" i="0" baseline="0" dirty="0"/>
              <a:t>;</a:t>
            </a:r>
          </a:p>
          <a:p>
            <a:pPr marL="228600" indent="-228600">
              <a:buFont typeface="+mj-lt"/>
              <a:buAutoNum type="arabicPeriod"/>
            </a:pPr>
            <a:r>
              <a:rPr lang="es-ES" b="0" i="0" baseline="0" dirty="0"/>
              <a:t>Se deben crear expectativas significativas para los conductores;</a:t>
            </a:r>
            <a:endParaRPr lang="en-US" b="0" i="0" baseline="0" dirty="0"/>
          </a:p>
          <a:p>
            <a:pPr marL="228600" indent="-228600">
              <a:buFont typeface="+mj-lt"/>
              <a:buAutoNum type="arabicPeriod"/>
            </a:pPr>
            <a:r>
              <a:rPr lang="es-ES" b="0" i="0" baseline="0" dirty="0"/>
              <a:t>Se deben presentar retroalimentación consistente y detallada a los conductores</a:t>
            </a:r>
            <a:r>
              <a:rPr lang="en-US" b="0" i="0" baseline="0" dirty="0"/>
              <a:t>;</a:t>
            </a:r>
          </a:p>
          <a:p>
            <a:pPr marL="228600" indent="-228600">
              <a:buFont typeface="+mj-lt"/>
              <a:buAutoNum type="arabicPeriod"/>
            </a:pPr>
            <a:r>
              <a:rPr lang="en-US" b="0" i="0" baseline="0" dirty="0"/>
              <a:t>Se </a:t>
            </a:r>
            <a:r>
              <a:rPr lang="en-US" b="0" i="0" baseline="0" dirty="0" err="1"/>
              <a:t>debe</a:t>
            </a:r>
            <a:r>
              <a:rPr lang="en-US" b="0" i="0" baseline="0" dirty="0"/>
              <a:t> </a:t>
            </a:r>
            <a:r>
              <a:rPr lang="en-US" b="0" i="0" baseline="0" dirty="0" err="1"/>
              <a:t>mantener</a:t>
            </a:r>
            <a:r>
              <a:rPr lang="en-US" b="0" i="0" baseline="0" dirty="0"/>
              <a:t> </a:t>
            </a:r>
            <a:r>
              <a:rPr lang="en-US" b="0" i="0" baseline="0" dirty="0" err="1"/>
              <a:t>una</a:t>
            </a:r>
            <a:r>
              <a:rPr lang="en-US" b="0" i="0" baseline="0" dirty="0"/>
              <a:t> </a:t>
            </a:r>
            <a:r>
              <a:rPr lang="en-US" b="0" i="0" baseline="0" dirty="0" err="1"/>
              <a:t>atmósfera</a:t>
            </a:r>
            <a:r>
              <a:rPr lang="en-US" b="0" i="0" baseline="0" dirty="0"/>
              <a:t> </a:t>
            </a:r>
            <a:r>
              <a:rPr lang="en-US" b="0" i="0" baseline="0" dirty="0" err="1"/>
              <a:t>positiva</a:t>
            </a:r>
            <a:r>
              <a:rPr lang="en-US" b="0" i="0" baseline="0" dirty="0"/>
              <a:t>; y</a:t>
            </a:r>
          </a:p>
          <a:p>
            <a:pPr marL="228600" indent="-228600">
              <a:buFont typeface="+mj-lt"/>
              <a:buAutoNum type="arabicPeriod"/>
            </a:pPr>
            <a:r>
              <a:rPr lang="es-ES" b="0" i="0" baseline="0" dirty="0"/>
              <a:t>Debe reforzarse la idea de que la seguridad es responsabilidad de todos</a:t>
            </a:r>
            <a:r>
              <a:rPr lang="en-US" b="0" i="0" baseline="0" dirty="0"/>
              <a:t>.</a:t>
            </a:r>
          </a:p>
          <a:p>
            <a:pPr marL="228600" indent="-228600">
              <a:buFont typeface="+mj-lt"/>
              <a:buAutoNum type="arabicPeriod"/>
            </a:pPr>
            <a:endParaRPr lang="en-US" b="0" i="0" baseline="0" dirty="0"/>
          </a:p>
          <a:p>
            <a:pPr marL="0" indent="0">
              <a:buFont typeface="+mj-lt"/>
              <a:buNone/>
            </a:pPr>
            <a:r>
              <a:rPr lang="es-ES" sz="1200" kern="1200" dirty="0">
                <a:solidFill>
                  <a:schemeClr val="tx1"/>
                </a:solidFill>
                <a:effectLst/>
                <a:latin typeface="+mn-lt"/>
                <a:ea typeface="+mn-ea"/>
                <a:cs typeface="+mn-cs"/>
              </a:rPr>
              <a:t>Con esto se concluye el Módulo 10 de Capacitación del Programa de Administración de la Fatiga de Norteamérica: Tecnologías de Administración y Monitoreo de la Fatiga. Puede regresar en cualquier momento para revisar este módulo cunado sea necesario.</a:t>
            </a:r>
            <a:endParaRPr lang="en-US" b="1" dirty="0"/>
          </a:p>
        </p:txBody>
      </p:sp>
      <p:sp>
        <p:nvSpPr>
          <p:cNvPr id="4" name="Slide Number Placeholder 3"/>
          <p:cNvSpPr>
            <a:spLocks noGrp="1"/>
          </p:cNvSpPr>
          <p:nvPr>
            <p:ph type="sldNum" sz="quarter" idx="10"/>
          </p:nvPr>
        </p:nvSpPr>
        <p:spPr/>
        <p:txBody>
          <a:bodyPr/>
          <a:lstStyle/>
          <a:p>
            <a:fld id="{B1547036-5764-4544-935C-5E5ED86B376C}" type="slidenum">
              <a:rPr lang="en-US" smtClean="0"/>
              <a:t>68</a:t>
            </a:fld>
            <a:endParaRPr lang="en-US"/>
          </a:p>
        </p:txBody>
      </p:sp>
    </p:spTree>
    <p:extLst>
      <p:ext uri="{BB962C8B-B14F-4D97-AF65-F5344CB8AC3E}">
        <p14:creationId xmlns:p14="http://schemas.microsoft.com/office/powerpoint/2010/main" val="205974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sz="1100" i="0" dirty="0"/>
              <a:t>Las estadísticas sugieren que la fatiga es un problema de seguridad importante. El Estudio de Causas de Choques de Camiones Grandes realizado por la Administración Federal de Seguridad de Autotransportistas ha demostrado que aproximadamente el 4% de los choques de camiones son causados principalmente por que el conductor se quedó dormido al volante y aproximadamente el 13% de los choques de camiones involucraron la fatiga del conductor como un factor asociado.</a:t>
            </a:r>
            <a:endParaRPr lang="en-US" sz="1100" i="0" dirty="0"/>
          </a:p>
          <a:p>
            <a:endParaRPr lang="en-US" sz="1100" i="0" dirty="0"/>
          </a:p>
          <a:p>
            <a:r>
              <a:rPr lang="es-ES" sz="1200" i="0" dirty="0"/>
              <a:t>Además, de 182 choques de camiones con muertes para el conductor investigados en 1990 por la Junta Nacional de Seguridad en el Transporte, la fatiga fue el factor principal en el 31% de los choques.</a:t>
            </a:r>
            <a:endParaRPr lang="en-US" sz="1200" i="0" dirty="0"/>
          </a:p>
          <a:p>
            <a:endParaRPr lang="en-US" sz="1200" i="0" dirty="0"/>
          </a:p>
          <a:p>
            <a:r>
              <a:rPr lang="es-ES" sz="1200" i="0" dirty="0"/>
              <a:t>Además, una investigación australiana reveló que los conductores de camiones que dormían menos de seis horas tenían tres veces más probabilidades de sufrir un incidente peligroso.</a:t>
            </a:r>
            <a:endParaRPr lang="en-US" sz="1200" i="0" dirty="0"/>
          </a:p>
          <a:p>
            <a:endParaRPr lang="en-US" b="1" i="0" dirty="0"/>
          </a:p>
          <a:p>
            <a:r>
              <a:rPr lang="en-US" b="1" dirty="0"/>
              <a:t> </a:t>
            </a:r>
          </a:p>
        </p:txBody>
      </p:sp>
      <p:sp>
        <p:nvSpPr>
          <p:cNvPr id="4" name="Slide Number Placeholder 3"/>
          <p:cNvSpPr>
            <a:spLocks noGrp="1"/>
          </p:cNvSpPr>
          <p:nvPr>
            <p:ph type="sldNum" sz="quarter" idx="10"/>
          </p:nvPr>
        </p:nvSpPr>
        <p:spPr/>
        <p:txBody>
          <a:bodyPr/>
          <a:lstStyle/>
          <a:p>
            <a:fld id="{B1547036-5764-4544-935C-5E5ED86B376C}" type="slidenum">
              <a:rPr lang="en-US" smtClean="0"/>
              <a:t>7</a:t>
            </a:fld>
            <a:endParaRPr lang="en-US" dirty="0"/>
          </a:p>
        </p:txBody>
      </p:sp>
    </p:spTree>
    <p:extLst>
      <p:ext uri="{BB962C8B-B14F-4D97-AF65-F5344CB8AC3E}">
        <p14:creationId xmlns:p14="http://schemas.microsoft.com/office/powerpoint/2010/main" val="21109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err="1"/>
              <a:t>Narración</a:t>
            </a:r>
            <a:r>
              <a:rPr lang="en-US" sz="2000" b="1" dirty="0"/>
              <a:t>: </a:t>
            </a:r>
            <a:r>
              <a:rPr lang="es-ES" sz="2000" i="0" dirty="0"/>
              <a:t>Las tecnologías de administración de la fatiga son innovaciones de última generación que previenen, identifican, alertan y reducen la fatiga del conductor y los errores de conducción relacionados con la fatiga. Estas tecnologías utilizan tres puntos de ataque: medidas no relacionadas con el conductor (por ejemplo, modelado de fatiga), medidas fisiológicas del conductor/habilidades psicomotoras (por ejemplo, seguimiento del movimiento ocular) y cinemática del vehículo/datos ingresados del conductor (por ejemplo, mantenimiento de carril).</a:t>
            </a:r>
            <a:endParaRPr lang="en-US" sz="2000" i="0" dirty="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8</a:t>
            </a:fld>
            <a:endParaRPr lang="en-US"/>
          </a:p>
        </p:txBody>
      </p:sp>
    </p:spTree>
    <p:extLst>
      <p:ext uri="{BB962C8B-B14F-4D97-AF65-F5344CB8AC3E}">
        <p14:creationId xmlns:p14="http://schemas.microsoft.com/office/powerpoint/2010/main" val="226934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Narración</a:t>
            </a:r>
            <a:r>
              <a:rPr lang="en-US" b="1" dirty="0"/>
              <a:t>: </a:t>
            </a:r>
            <a:r>
              <a:rPr lang="es-ES" i="0" baseline="0" dirty="0"/>
              <a:t>Las tecnologías de administración de la fatiga se desarrollan en dos niveles de clasificación principales: el nivel administrativo y el nivel del conductor. Dentro de cada uno de estos niveles de clasificación principales hay dos subconjuntos de tecnologías de administración de la fatiga: Dentro del vehículo y fuera del vehículo. Hay que tener en cuenta que puede producirse cierta superposición dentro de los niveles de clasificación.</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9</a:t>
            </a:fld>
            <a:endParaRPr lang="en-US"/>
          </a:p>
        </p:txBody>
      </p:sp>
    </p:spTree>
    <p:extLst>
      <p:ext uri="{BB962C8B-B14F-4D97-AF65-F5344CB8AC3E}">
        <p14:creationId xmlns:p14="http://schemas.microsoft.com/office/powerpoint/2010/main" val="2796975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10"/>
          </p:nvPr>
        </p:nvSpPr>
        <p:spPr>
          <a:xfrm>
            <a:off x="3124200" y="6400800"/>
            <a:ext cx="2895600" cy="365125"/>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‹Nº›</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extLst>
      <p:ext uri="{BB962C8B-B14F-4D97-AF65-F5344CB8AC3E}">
        <p14:creationId xmlns:p14="http://schemas.microsoft.com/office/powerpoint/2010/main" val="420508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DF3A3-AF63-F797-727C-8FA5FF9F1DA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F790F7D-01B6-CF75-C129-22EA9834F0F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2236B59-A5B6-16B3-C101-8DE0A6EDC0D6}"/>
              </a:ext>
            </a:extLst>
          </p:cNvPr>
          <p:cNvSpPr>
            <a:spLocks noGrp="1"/>
          </p:cNvSpPr>
          <p:nvPr>
            <p:ph type="dt" sz="half" idx="10"/>
          </p:nvPr>
        </p:nvSpPr>
        <p:spPr/>
        <p:txBody>
          <a:bodyPr/>
          <a:lstStyle/>
          <a:p>
            <a:fld id="{458EFE47-D2B6-4FEF-A0DB-AA4AC6E541F5}" type="datetimeFigureOut">
              <a:rPr lang="es-MX" smtClean="0"/>
              <a:t>12/03/2024</a:t>
            </a:fld>
            <a:endParaRPr lang="es-MX"/>
          </a:p>
        </p:txBody>
      </p:sp>
      <p:sp>
        <p:nvSpPr>
          <p:cNvPr id="5" name="Marcador de pie de página 4">
            <a:extLst>
              <a:ext uri="{FF2B5EF4-FFF2-40B4-BE49-F238E27FC236}">
                <a16:creationId xmlns:a16="http://schemas.microsoft.com/office/drawing/2014/main" id="{B8D72C83-9EF5-EA8D-9B53-A0CEA2B0221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0CD4805-5F4F-5106-F6C9-693FDF6C2A4C}"/>
              </a:ext>
            </a:extLst>
          </p:cNvPr>
          <p:cNvSpPr>
            <a:spLocks noGrp="1"/>
          </p:cNvSpPr>
          <p:nvPr>
            <p:ph type="sldNum" sz="quarter" idx="12"/>
          </p:nvPr>
        </p:nvSpPr>
        <p:spPr/>
        <p:txBody>
          <a:bodyPr/>
          <a:lstStyle/>
          <a:p>
            <a:fld id="{E3D5F692-13BB-4C59-B7AE-3A5538B703DC}" type="slidenum">
              <a:rPr lang="es-MX" smtClean="0"/>
              <a:t>‹Nº›</a:t>
            </a:fld>
            <a:endParaRPr lang="es-MX"/>
          </a:p>
        </p:txBody>
      </p:sp>
    </p:spTree>
    <p:extLst>
      <p:ext uri="{BB962C8B-B14F-4D97-AF65-F5344CB8AC3E}">
        <p14:creationId xmlns:p14="http://schemas.microsoft.com/office/powerpoint/2010/main" val="417782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32B85-F926-AD5C-7E35-90C7FB809A95}"/>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5E346B1-CE47-3440-B99E-E71D71C386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FC584A3-20B6-D1FF-624F-3C9BF50753B3}"/>
              </a:ext>
            </a:extLst>
          </p:cNvPr>
          <p:cNvSpPr>
            <a:spLocks noGrp="1"/>
          </p:cNvSpPr>
          <p:nvPr>
            <p:ph type="dt" sz="half" idx="10"/>
          </p:nvPr>
        </p:nvSpPr>
        <p:spPr/>
        <p:txBody>
          <a:bodyPr/>
          <a:lstStyle/>
          <a:p>
            <a:fld id="{458EFE47-D2B6-4FEF-A0DB-AA4AC6E541F5}" type="datetimeFigureOut">
              <a:rPr lang="es-MX" smtClean="0"/>
              <a:t>12/03/2024</a:t>
            </a:fld>
            <a:endParaRPr lang="es-MX"/>
          </a:p>
        </p:txBody>
      </p:sp>
      <p:sp>
        <p:nvSpPr>
          <p:cNvPr id="5" name="Marcador de pie de página 4">
            <a:extLst>
              <a:ext uri="{FF2B5EF4-FFF2-40B4-BE49-F238E27FC236}">
                <a16:creationId xmlns:a16="http://schemas.microsoft.com/office/drawing/2014/main" id="{E4FBDA7C-DCF2-0699-815E-CFFB59155B3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68A72C1-2449-17A4-0B4E-1EA342EC2F9B}"/>
              </a:ext>
            </a:extLst>
          </p:cNvPr>
          <p:cNvSpPr>
            <a:spLocks noGrp="1"/>
          </p:cNvSpPr>
          <p:nvPr>
            <p:ph type="sldNum" sz="quarter" idx="12"/>
          </p:nvPr>
        </p:nvSpPr>
        <p:spPr/>
        <p:txBody>
          <a:bodyPr/>
          <a:lstStyle/>
          <a:p>
            <a:fld id="{E3D5F692-13BB-4C59-B7AE-3A5538B703DC}" type="slidenum">
              <a:rPr lang="es-MX" smtClean="0"/>
              <a:t>‹Nº›</a:t>
            </a:fld>
            <a:endParaRPr lang="es-MX"/>
          </a:p>
        </p:txBody>
      </p:sp>
    </p:spTree>
    <p:extLst>
      <p:ext uri="{BB962C8B-B14F-4D97-AF65-F5344CB8AC3E}">
        <p14:creationId xmlns:p14="http://schemas.microsoft.com/office/powerpoint/2010/main" val="3734887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1B9D9-39DA-0213-1930-4D97AD8FE07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0BB63F5-3222-0C1C-DE77-502F939F3F67}"/>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F738F8E-A2DA-4F65-2E01-0FE4D48AB108}"/>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73069CC-9CD1-1B9F-7158-687CD6DBEEF3}"/>
              </a:ext>
            </a:extLst>
          </p:cNvPr>
          <p:cNvSpPr>
            <a:spLocks noGrp="1"/>
          </p:cNvSpPr>
          <p:nvPr>
            <p:ph type="dt" sz="half" idx="10"/>
          </p:nvPr>
        </p:nvSpPr>
        <p:spPr/>
        <p:txBody>
          <a:bodyPr/>
          <a:lstStyle/>
          <a:p>
            <a:fld id="{458EFE47-D2B6-4FEF-A0DB-AA4AC6E541F5}" type="datetimeFigureOut">
              <a:rPr lang="es-MX" smtClean="0"/>
              <a:t>12/03/2024</a:t>
            </a:fld>
            <a:endParaRPr lang="es-MX"/>
          </a:p>
        </p:txBody>
      </p:sp>
      <p:sp>
        <p:nvSpPr>
          <p:cNvPr id="6" name="Marcador de pie de página 5">
            <a:extLst>
              <a:ext uri="{FF2B5EF4-FFF2-40B4-BE49-F238E27FC236}">
                <a16:creationId xmlns:a16="http://schemas.microsoft.com/office/drawing/2014/main" id="{27BD7089-2302-DC72-C342-081E0ACAA6F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52EB9F0-C320-CDF3-B128-0A579D66FBDA}"/>
              </a:ext>
            </a:extLst>
          </p:cNvPr>
          <p:cNvSpPr>
            <a:spLocks noGrp="1"/>
          </p:cNvSpPr>
          <p:nvPr>
            <p:ph type="sldNum" sz="quarter" idx="12"/>
          </p:nvPr>
        </p:nvSpPr>
        <p:spPr/>
        <p:txBody>
          <a:bodyPr/>
          <a:lstStyle/>
          <a:p>
            <a:fld id="{E3D5F692-13BB-4C59-B7AE-3A5538B703DC}" type="slidenum">
              <a:rPr lang="es-MX" smtClean="0"/>
              <a:t>‹Nº›</a:t>
            </a:fld>
            <a:endParaRPr lang="es-MX"/>
          </a:p>
        </p:txBody>
      </p:sp>
    </p:spTree>
    <p:extLst>
      <p:ext uri="{BB962C8B-B14F-4D97-AF65-F5344CB8AC3E}">
        <p14:creationId xmlns:p14="http://schemas.microsoft.com/office/powerpoint/2010/main" val="2490132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35CFE-6E32-4A3F-ED1F-C05C420AE1D1}"/>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7C62EDF-74D1-DC4C-E8C4-4E55D528170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690FFB-C0F5-4857-A5B8-0DCC4B06E77D}"/>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963EE4B-85D5-FD24-27E4-D0D800BCFBE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B2110C7-5C8F-932F-F5D2-77C46F59346E}"/>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A5AB292C-ED47-97D0-E523-CD90172D94AF}"/>
              </a:ext>
            </a:extLst>
          </p:cNvPr>
          <p:cNvSpPr>
            <a:spLocks noGrp="1"/>
          </p:cNvSpPr>
          <p:nvPr>
            <p:ph type="dt" sz="half" idx="10"/>
          </p:nvPr>
        </p:nvSpPr>
        <p:spPr/>
        <p:txBody>
          <a:bodyPr/>
          <a:lstStyle/>
          <a:p>
            <a:fld id="{458EFE47-D2B6-4FEF-A0DB-AA4AC6E541F5}" type="datetimeFigureOut">
              <a:rPr lang="es-MX" smtClean="0"/>
              <a:t>12/03/2024</a:t>
            </a:fld>
            <a:endParaRPr lang="es-MX"/>
          </a:p>
        </p:txBody>
      </p:sp>
      <p:sp>
        <p:nvSpPr>
          <p:cNvPr id="8" name="Marcador de pie de página 7">
            <a:extLst>
              <a:ext uri="{FF2B5EF4-FFF2-40B4-BE49-F238E27FC236}">
                <a16:creationId xmlns:a16="http://schemas.microsoft.com/office/drawing/2014/main" id="{FF7C6E46-8ECE-F48E-8943-40EAE45F42B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7366A5E-3941-F69C-CD31-C0686AEDD7AB}"/>
              </a:ext>
            </a:extLst>
          </p:cNvPr>
          <p:cNvSpPr>
            <a:spLocks noGrp="1"/>
          </p:cNvSpPr>
          <p:nvPr>
            <p:ph type="sldNum" sz="quarter" idx="12"/>
          </p:nvPr>
        </p:nvSpPr>
        <p:spPr/>
        <p:txBody>
          <a:bodyPr/>
          <a:lstStyle/>
          <a:p>
            <a:fld id="{E3D5F692-13BB-4C59-B7AE-3A5538B703DC}" type="slidenum">
              <a:rPr lang="es-MX" smtClean="0"/>
              <a:t>‹Nº›</a:t>
            </a:fld>
            <a:endParaRPr lang="es-MX"/>
          </a:p>
        </p:txBody>
      </p:sp>
    </p:spTree>
    <p:extLst>
      <p:ext uri="{BB962C8B-B14F-4D97-AF65-F5344CB8AC3E}">
        <p14:creationId xmlns:p14="http://schemas.microsoft.com/office/powerpoint/2010/main" val="3670625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D6C55-EB50-D632-91E9-E1801B9B6DE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4DE40B2C-F0F9-961C-B6CF-252FAFC812C3}"/>
              </a:ext>
            </a:extLst>
          </p:cNvPr>
          <p:cNvSpPr>
            <a:spLocks noGrp="1"/>
          </p:cNvSpPr>
          <p:nvPr>
            <p:ph type="dt" sz="half" idx="10"/>
          </p:nvPr>
        </p:nvSpPr>
        <p:spPr/>
        <p:txBody>
          <a:bodyPr/>
          <a:lstStyle/>
          <a:p>
            <a:fld id="{458EFE47-D2B6-4FEF-A0DB-AA4AC6E541F5}" type="datetimeFigureOut">
              <a:rPr lang="es-MX" smtClean="0"/>
              <a:t>12/03/2024</a:t>
            </a:fld>
            <a:endParaRPr lang="es-MX"/>
          </a:p>
        </p:txBody>
      </p:sp>
      <p:sp>
        <p:nvSpPr>
          <p:cNvPr id="4" name="Marcador de pie de página 3">
            <a:extLst>
              <a:ext uri="{FF2B5EF4-FFF2-40B4-BE49-F238E27FC236}">
                <a16:creationId xmlns:a16="http://schemas.microsoft.com/office/drawing/2014/main" id="{4605E579-9D13-FD16-7A45-6EE5FD464CE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C9BC897-63BD-C106-C18B-D0F9232B3905}"/>
              </a:ext>
            </a:extLst>
          </p:cNvPr>
          <p:cNvSpPr>
            <a:spLocks noGrp="1"/>
          </p:cNvSpPr>
          <p:nvPr>
            <p:ph type="sldNum" sz="quarter" idx="12"/>
          </p:nvPr>
        </p:nvSpPr>
        <p:spPr/>
        <p:txBody>
          <a:bodyPr/>
          <a:lstStyle/>
          <a:p>
            <a:fld id="{E3D5F692-13BB-4C59-B7AE-3A5538B703DC}" type="slidenum">
              <a:rPr lang="es-MX" smtClean="0"/>
              <a:t>‹Nº›</a:t>
            </a:fld>
            <a:endParaRPr lang="es-MX"/>
          </a:p>
        </p:txBody>
      </p:sp>
    </p:spTree>
    <p:extLst>
      <p:ext uri="{BB962C8B-B14F-4D97-AF65-F5344CB8AC3E}">
        <p14:creationId xmlns:p14="http://schemas.microsoft.com/office/powerpoint/2010/main" val="2300498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598E742-DD0B-0673-E884-347DDE4616A9}"/>
              </a:ext>
            </a:extLst>
          </p:cNvPr>
          <p:cNvSpPr>
            <a:spLocks noGrp="1"/>
          </p:cNvSpPr>
          <p:nvPr>
            <p:ph type="dt" sz="half" idx="10"/>
          </p:nvPr>
        </p:nvSpPr>
        <p:spPr/>
        <p:txBody>
          <a:bodyPr/>
          <a:lstStyle/>
          <a:p>
            <a:fld id="{458EFE47-D2B6-4FEF-A0DB-AA4AC6E541F5}" type="datetimeFigureOut">
              <a:rPr lang="es-MX" smtClean="0"/>
              <a:t>12/03/2024</a:t>
            </a:fld>
            <a:endParaRPr lang="es-MX"/>
          </a:p>
        </p:txBody>
      </p:sp>
      <p:sp>
        <p:nvSpPr>
          <p:cNvPr id="3" name="Marcador de pie de página 2">
            <a:extLst>
              <a:ext uri="{FF2B5EF4-FFF2-40B4-BE49-F238E27FC236}">
                <a16:creationId xmlns:a16="http://schemas.microsoft.com/office/drawing/2014/main" id="{FCFA59E5-1485-50A9-2D57-B4BFEE6978E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DC8B8D-4E9B-AB6A-52B6-F78A508AB5D1}"/>
              </a:ext>
            </a:extLst>
          </p:cNvPr>
          <p:cNvSpPr>
            <a:spLocks noGrp="1"/>
          </p:cNvSpPr>
          <p:nvPr>
            <p:ph type="sldNum" sz="quarter" idx="12"/>
          </p:nvPr>
        </p:nvSpPr>
        <p:spPr/>
        <p:txBody>
          <a:bodyPr/>
          <a:lstStyle/>
          <a:p>
            <a:fld id="{E3D5F692-13BB-4C59-B7AE-3A5538B703DC}" type="slidenum">
              <a:rPr lang="es-MX" smtClean="0"/>
              <a:t>‹Nº›</a:t>
            </a:fld>
            <a:endParaRPr lang="es-MX"/>
          </a:p>
        </p:txBody>
      </p:sp>
    </p:spTree>
    <p:extLst>
      <p:ext uri="{BB962C8B-B14F-4D97-AF65-F5344CB8AC3E}">
        <p14:creationId xmlns:p14="http://schemas.microsoft.com/office/powerpoint/2010/main" val="414822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4FC63-7E71-CC72-9527-509041546453}"/>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2186B68-4A14-098F-2B41-6EE84136786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C3CD69F-CD02-9580-3999-5BBB34DD14A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642B89-C3C0-01D9-3570-72C89159B952}"/>
              </a:ext>
            </a:extLst>
          </p:cNvPr>
          <p:cNvSpPr>
            <a:spLocks noGrp="1"/>
          </p:cNvSpPr>
          <p:nvPr>
            <p:ph type="dt" sz="half" idx="10"/>
          </p:nvPr>
        </p:nvSpPr>
        <p:spPr/>
        <p:txBody>
          <a:bodyPr/>
          <a:lstStyle/>
          <a:p>
            <a:fld id="{458EFE47-D2B6-4FEF-A0DB-AA4AC6E541F5}" type="datetimeFigureOut">
              <a:rPr lang="es-MX" smtClean="0"/>
              <a:t>12/03/2024</a:t>
            </a:fld>
            <a:endParaRPr lang="es-MX"/>
          </a:p>
        </p:txBody>
      </p:sp>
      <p:sp>
        <p:nvSpPr>
          <p:cNvPr id="6" name="Marcador de pie de página 5">
            <a:extLst>
              <a:ext uri="{FF2B5EF4-FFF2-40B4-BE49-F238E27FC236}">
                <a16:creationId xmlns:a16="http://schemas.microsoft.com/office/drawing/2014/main" id="{96BA000C-AB23-81D7-4DAC-C32A65FAE4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1CA854A-FB99-630D-8A74-88FA04630964}"/>
              </a:ext>
            </a:extLst>
          </p:cNvPr>
          <p:cNvSpPr>
            <a:spLocks noGrp="1"/>
          </p:cNvSpPr>
          <p:nvPr>
            <p:ph type="sldNum" sz="quarter" idx="12"/>
          </p:nvPr>
        </p:nvSpPr>
        <p:spPr/>
        <p:txBody>
          <a:bodyPr/>
          <a:lstStyle/>
          <a:p>
            <a:fld id="{E3D5F692-13BB-4C59-B7AE-3A5538B703DC}" type="slidenum">
              <a:rPr lang="es-MX" smtClean="0"/>
              <a:t>‹Nº›</a:t>
            </a:fld>
            <a:endParaRPr lang="es-MX"/>
          </a:p>
        </p:txBody>
      </p:sp>
    </p:spTree>
    <p:extLst>
      <p:ext uri="{BB962C8B-B14F-4D97-AF65-F5344CB8AC3E}">
        <p14:creationId xmlns:p14="http://schemas.microsoft.com/office/powerpoint/2010/main" val="71094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84908-389E-15A4-9A0F-D8817053FBC1}"/>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C393AB8-7F13-7FF8-DAA8-BCFD2D86EB4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A8661DE-2361-225A-E15E-C11416E289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E63D23-88E6-DC56-FF48-96436ADBFD7B}"/>
              </a:ext>
            </a:extLst>
          </p:cNvPr>
          <p:cNvSpPr>
            <a:spLocks noGrp="1"/>
          </p:cNvSpPr>
          <p:nvPr>
            <p:ph type="dt" sz="half" idx="10"/>
          </p:nvPr>
        </p:nvSpPr>
        <p:spPr/>
        <p:txBody>
          <a:bodyPr/>
          <a:lstStyle/>
          <a:p>
            <a:fld id="{458EFE47-D2B6-4FEF-A0DB-AA4AC6E541F5}" type="datetimeFigureOut">
              <a:rPr lang="es-MX" smtClean="0"/>
              <a:t>12/03/2024</a:t>
            </a:fld>
            <a:endParaRPr lang="es-MX"/>
          </a:p>
        </p:txBody>
      </p:sp>
      <p:sp>
        <p:nvSpPr>
          <p:cNvPr id="6" name="Marcador de pie de página 5">
            <a:extLst>
              <a:ext uri="{FF2B5EF4-FFF2-40B4-BE49-F238E27FC236}">
                <a16:creationId xmlns:a16="http://schemas.microsoft.com/office/drawing/2014/main" id="{6EF0A9A2-6EF8-E2CF-ECD2-74D4637477D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25C7E84-023F-F13F-D770-1FA391EC6C75}"/>
              </a:ext>
            </a:extLst>
          </p:cNvPr>
          <p:cNvSpPr>
            <a:spLocks noGrp="1"/>
          </p:cNvSpPr>
          <p:nvPr>
            <p:ph type="sldNum" sz="quarter" idx="12"/>
          </p:nvPr>
        </p:nvSpPr>
        <p:spPr/>
        <p:txBody>
          <a:bodyPr/>
          <a:lstStyle/>
          <a:p>
            <a:fld id="{E3D5F692-13BB-4C59-B7AE-3A5538B703DC}" type="slidenum">
              <a:rPr lang="es-MX" smtClean="0"/>
              <a:t>‹Nº›</a:t>
            </a:fld>
            <a:endParaRPr lang="es-MX"/>
          </a:p>
        </p:txBody>
      </p:sp>
    </p:spTree>
    <p:extLst>
      <p:ext uri="{BB962C8B-B14F-4D97-AF65-F5344CB8AC3E}">
        <p14:creationId xmlns:p14="http://schemas.microsoft.com/office/powerpoint/2010/main" val="3435334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4DF70-F411-92AA-04AE-223AB3BF9D1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DFA1B2C-E184-9998-9B73-37FF2D9284C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7DC407F-AC4C-8E32-8646-4B314382EF5D}"/>
              </a:ext>
            </a:extLst>
          </p:cNvPr>
          <p:cNvSpPr>
            <a:spLocks noGrp="1"/>
          </p:cNvSpPr>
          <p:nvPr>
            <p:ph type="dt" sz="half" idx="10"/>
          </p:nvPr>
        </p:nvSpPr>
        <p:spPr/>
        <p:txBody>
          <a:bodyPr/>
          <a:lstStyle/>
          <a:p>
            <a:fld id="{458EFE47-D2B6-4FEF-A0DB-AA4AC6E541F5}" type="datetimeFigureOut">
              <a:rPr lang="es-MX" smtClean="0"/>
              <a:t>12/03/2024</a:t>
            </a:fld>
            <a:endParaRPr lang="es-MX"/>
          </a:p>
        </p:txBody>
      </p:sp>
      <p:sp>
        <p:nvSpPr>
          <p:cNvPr id="5" name="Marcador de pie de página 4">
            <a:extLst>
              <a:ext uri="{FF2B5EF4-FFF2-40B4-BE49-F238E27FC236}">
                <a16:creationId xmlns:a16="http://schemas.microsoft.com/office/drawing/2014/main" id="{2E6C678D-ABB3-621C-B940-BA14E4CB4B5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FAB05CD-4DEE-2DCB-1D39-FD5BFFCA1802}"/>
              </a:ext>
            </a:extLst>
          </p:cNvPr>
          <p:cNvSpPr>
            <a:spLocks noGrp="1"/>
          </p:cNvSpPr>
          <p:nvPr>
            <p:ph type="sldNum" sz="quarter" idx="12"/>
          </p:nvPr>
        </p:nvSpPr>
        <p:spPr/>
        <p:txBody>
          <a:bodyPr/>
          <a:lstStyle/>
          <a:p>
            <a:fld id="{E3D5F692-13BB-4C59-B7AE-3A5538B703DC}" type="slidenum">
              <a:rPr lang="es-MX" smtClean="0"/>
              <a:t>‹Nº›</a:t>
            </a:fld>
            <a:endParaRPr lang="es-MX"/>
          </a:p>
        </p:txBody>
      </p:sp>
    </p:spTree>
    <p:extLst>
      <p:ext uri="{BB962C8B-B14F-4D97-AF65-F5344CB8AC3E}">
        <p14:creationId xmlns:p14="http://schemas.microsoft.com/office/powerpoint/2010/main" val="1007303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A187F21-ED6E-6336-3A2C-A2420932C20F}"/>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221E68F-3B02-74CA-8F64-3CA406A138D9}"/>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472DA3A-3E44-A8A9-9AB5-E78B81C4EBCA}"/>
              </a:ext>
            </a:extLst>
          </p:cNvPr>
          <p:cNvSpPr>
            <a:spLocks noGrp="1"/>
          </p:cNvSpPr>
          <p:nvPr>
            <p:ph type="dt" sz="half" idx="10"/>
          </p:nvPr>
        </p:nvSpPr>
        <p:spPr/>
        <p:txBody>
          <a:bodyPr/>
          <a:lstStyle/>
          <a:p>
            <a:fld id="{458EFE47-D2B6-4FEF-A0DB-AA4AC6E541F5}" type="datetimeFigureOut">
              <a:rPr lang="es-MX" smtClean="0"/>
              <a:t>12/03/2024</a:t>
            </a:fld>
            <a:endParaRPr lang="es-MX"/>
          </a:p>
        </p:txBody>
      </p:sp>
      <p:sp>
        <p:nvSpPr>
          <p:cNvPr id="5" name="Marcador de pie de página 4">
            <a:extLst>
              <a:ext uri="{FF2B5EF4-FFF2-40B4-BE49-F238E27FC236}">
                <a16:creationId xmlns:a16="http://schemas.microsoft.com/office/drawing/2014/main" id="{BB4527B1-5BDA-14BD-3404-E4FC9811521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88C610B-C9AD-5D4D-3CCD-3DD4F0AF450C}"/>
              </a:ext>
            </a:extLst>
          </p:cNvPr>
          <p:cNvSpPr>
            <a:spLocks noGrp="1"/>
          </p:cNvSpPr>
          <p:nvPr>
            <p:ph type="sldNum" sz="quarter" idx="12"/>
          </p:nvPr>
        </p:nvSpPr>
        <p:spPr/>
        <p:txBody>
          <a:bodyPr/>
          <a:lstStyle/>
          <a:p>
            <a:fld id="{E3D5F692-13BB-4C59-B7AE-3A5538B703DC}" type="slidenum">
              <a:rPr lang="es-MX" smtClean="0"/>
              <a:t>‹Nº›</a:t>
            </a:fld>
            <a:endParaRPr lang="es-MX"/>
          </a:p>
        </p:txBody>
      </p:sp>
    </p:spTree>
    <p:extLst>
      <p:ext uri="{BB962C8B-B14F-4D97-AF65-F5344CB8AC3E}">
        <p14:creationId xmlns:p14="http://schemas.microsoft.com/office/powerpoint/2010/main" val="321774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lvl1pPr>
              <a:defRPr>
                <a:solidFill>
                  <a:schemeClr val="bg1"/>
                </a:solidFill>
              </a:defRPr>
            </a:lvl1pPr>
          </a:lstStyle>
          <a:p>
            <a:r>
              <a:rPr lang="en-US" dirty="0"/>
              <a:t>Subtitle</a:t>
            </a:r>
          </a:p>
        </p:txBody>
      </p:sp>
      <p:sp>
        <p:nvSpPr>
          <p:cNvPr id="6"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3"/>
          <p:cNvSpPr>
            <a:spLocks noGrp="1"/>
          </p:cNvSpPr>
          <p:nvPr>
            <p:ph type="sldNum" sz="quarter" idx="11"/>
          </p:nvPr>
        </p:nvSpPr>
        <p:spPr>
          <a:xfrm>
            <a:off x="6553200" y="6356350"/>
            <a:ext cx="2133600" cy="365125"/>
          </a:xfrm>
          <a:prstGeom prst="rect">
            <a:avLst/>
          </a:prstGeom>
        </p:spPr>
        <p:txBody>
          <a:bodyPr/>
          <a:lstStyle>
            <a:lvl1pPr>
              <a:defRPr smtClean="0"/>
            </a:lvl1pPr>
          </a:lstStyle>
          <a:p>
            <a:pPr>
              <a:defRPr/>
            </a:pPr>
            <a:fld id="{14693AB8-20FA-4DF6-A192-22F259B1C570}" type="slidenum">
              <a:rPr lang="en-US"/>
              <a:pPr>
                <a:defRPr/>
              </a:pPr>
              <a:t>‹Nº›</a:t>
            </a:fld>
            <a:endParaRPr lang="en-US"/>
          </a:p>
        </p:txBody>
      </p:sp>
    </p:spTree>
    <p:extLst>
      <p:ext uri="{BB962C8B-B14F-4D97-AF65-F5344CB8AC3E}">
        <p14:creationId xmlns:p14="http://schemas.microsoft.com/office/powerpoint/2010/main" val="156406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7"/>
          <p:cNvSpPr txBox="1">
            <a:spLocks/>
          </p:cNvSpPr>
          <p:nvPr userDrawn="1"/>
        </p:nvSpPr>
        <p:spPr>
          <a:xfrm>
            <a:off x="457200" y="228600"/>
            <a:ext cx="8229600" cy="12192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chemeClr val="bg1"/>
              </a:solidFill>
            </a:endParaRPr>
          </a:p>
        </p:txBody>
      </p:sp>
      <p:sp>
        <p:nvSpPr>
          <p:cNvPr id="6"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
        <p:nvSpPr>
          <p:cNvPr id="2" name="Title 1"/>
          <p:cNvSpPr>
            <a:spLocks noGrp="1"/>
          </p:cNvSpPr>
          <p:nvPr>
            <p:ph type="title"/>
          </p:nvPr>
        </p:nvSpPr>
        <p:spPr/>
        <p:txBody>
          <a:bodyPr/>
          <a:lstStyle>
            <a:lvl1pPr>
              <a:lnSpc>
                <a:spcPts val="458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eaLnBrk="1" hangingPunct="1">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txBox="1">
            <a:spLocks/>
          </p:cNvSpPr>
          <p:nvPr userDrawn="1"/>
        </p:nvSpPr>
        <p:spPr>
          <a:xfrm>
            <a:off x="6735763" y="6339614"/>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4D60FFB-37F1-44A4-851E-4F3AA086C599}" type="slidenum">
              <a:rPr lang="en-US" sz="1400" smtClean="0"/>
              <a:pPr>
                <a:defRPr/>
              </a:pPr>
              <a:t>‹Nº›</a:t>
            </a:fld>
            <a:endParaRPr lang="en-US" sz="1400" dirty="0"/>
          </a:p>
        </p:txBody>
      </p:sp>
    </p:spTree>
    <p:extLst>
      <p:ext uri="{BB962C8B-B14F-4D97-AF65-F5344CB8AC3E}">
        <p14:creationId xmlns:p14="http://schemas.microsoft.com/office/powerpoint/2010/main" val="2026352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Title 7"/>
          <p:cNvSpPr txBox="1">
            <a:spLocks/>
          </p:cNvSpPr>
          <p:nvPr userDrawn="1"/>
        </p:nvSpPr>
        <p:spPr>
          <a:xfrm>
            <a:off x="457200" y="228600"/>
            <a:ext cx="8229600" cy="11430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13382233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Title 7"/>
          <p:cNvSpPr txBox="1">
            <a:spLocks/>
          </p:cNvSpPr>
          <p:nvPr userDrawn="1"/>
        </p:nvSpPr>
        <p:spPr bwMode="auto">
          <a:xfrm>
            <a:off x="457200" y="304800"/>
            <a:ext cx="82296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400">
              <a:solidFill>
                <a:schemeClr val="bg1"/>
              </a:solidFill>
              <a:latin typeface="Calibri" pitchFamily="34" charset="0"/>
            </a:endParaRPr>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a:t>Text Goes here</a:t>
            </a:r>
          </a:p>
          <a:p>
            <a:r>
              <a:rPr lang="en-US" dirty="0"/>
              <a:t>3 column</a:t>
            </a:r>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a:t>Text goes here</a:t>
            </a:r>
          </a:p>
          <a:p>
            <a:r>
              <a:rPr lang="en-US" dirty="0"/>
              <a:t>3 column</a:t>
            </a:r>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a:t>Text goes here</a:t>
            </a:r>
          </a:p>
          <a:p>
            <a:r>
              <a:rPr lang="en-US" dirty="0"/>
              <a:t>3 column</a:t>
            </a:r>
          </a:p>
        </p:txBody>
      </p:sp>
      <p:sp>
        <p:nvSpPr>
          <p:cNvPr id="12"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35162585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a:spLocks noGrp="1"/>
          </p:cNvSpPr>
          <p:nvPr>
            <p:ph type="sldNum" sz="quarter" idx="11"/>
          </p:nvPr>
        </p:nvSpPr>
        <p:spPr>
          <a:xfrm>
            <a:off x="6553200" y="6356350"/>
            <a:ext cx="2133600" cy="365125"/>
          </a:xfrm>
          <a:prstGeom prst="rect">
            <a:avLst/>
          </a:prstGeom>
        </p:spPr>
        <p:txBody>
          <a:bodyPr/>
          <a:lstStyle>
            <a:lvl1pPr>
              <a:defRPr sz="1400" smtClean="0"/>
            </a:lvl1pPr>
          </a:lstStyle>
          <a:p>
            <a:pPr>
              <a:defRPr/>
            </a:pPr>
            <a:fld id="{7A3871CB-B508-43CD-B172-40634A8F27AC}" type="slidenum">
              <a:rPr lang="en-US" smtClean="0"/>
              <a:pPr>
                <a:defRPr/>
              </a:pPr>
              <a:t>‹Nº›</a:t>
            </a:fld>
            <a:endParaRPr lang="en-US"/>
          </a:p>
        </p:txBody>
      </p:sp>
      <p:sp>
        <p:nvSpPr>
          <p:cNvPr id="9"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2923207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369053-70FA-4976-A262-CB97D0705237}" type="datetime1">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063C-3247-404C-97DA-FFBD235DE1FC}" type="slidenum">
              <a:rPr lang="en-US" smtClean="0"/>
              <a:t>‹Nº›</a:t>
            </a:fld>
            <a:endParaRPr lang="en-US"/>
          </a:p>
        </p:txBody>
      </p:sp>
    </p:spTree>
    <p:extLst>
      <p:ext uri="{BB962C8B-B14F-4D97-AF65-F5344CB8AC3E}">
        <p14:creationId xmlns:p14="http://schemas.microsoft.com/office/powerpoint/2010/main" val="150931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55ABB-9CDF-4920-9B80-713CF3AEBDD1}" type="datetime1">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063C-3247-404C-97DA-FFBD235DE1FC}" type="slidenum">
              <a:rPr lang="en-US" smtClean="0"/>
              <a:t>‹Nº›</a:t>
            </a:fld>
            <a:endParaRPr lang="en-US"/>
          </a:p>
        </p:txBody>
      </p:sp>
    </p:spTree>
    <p:extLst>
      <p:ext uri="{BB962C8B-B14F-4D97-AF65-F5344CB8AC3E}">
        <p14:creationId xmlns:p14="http://schemas.microsoft.com/office/powerpoint/2010/main" val="403493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BEBE1-F7A3-060B-CA29-538CD3F09B2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85CE00F-7057-36F7-4FA2-9235E2E8AF7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5F40D1D-9757-14D6-B077-4857ABEC40D6}"/>
              </a:ext>
            </a:extLst>
          </p:cNvPr>
          <p:cNvSpPr>
            <a:spLocks noGrp="1"/>
          </p:cNvSpPr>
          <p:nvPr>
            <p:ph type="dt" sz="half" idx="10"/>
          </p:nvPr>
        </p:nvSpPr>
        <p:spPr/>
        <p:txBody>
          <a:bodyPr/>
          <a:lstStyle/>
          <a:p>
            <a:fld id="{458EFE47-D2B6-4FEF-A0DB-AA4AC6E541F5}" type="datetimeFigureOut">
              <a:rPr lang="es-MX" smtClean="0"/>
              <a:t>12/03/2024</a:t>
            </a:fld>
            <a:endParaRPr lang="es-MX"/>
          </a:p>
        </p:txBody>
      </p:sp>
      <p:sp>
        <p:nvSpPr>
          <p:cNvPr id="5" name="Marcador de pie de página 4">
            <a:extLst>
              <a:ext uri="{FF2B5EF4-FFF2-40B4-BE49-F238E27FC236}">
                <a16:creationId xmlns:a16="http://schemas.microsoft.com/office/drawing/2014/main" id="{E21D1F42-8819-4662-AF35-69D99812CFD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513A874-FD85-1F5F-5025-3391E7B39CF3}"/>
              </a:ext>
            </a:extLst>
          </p:cNvPr>
          <p:cNvSpPr>
            <a:spLocks noGrp="1"/>
          </p:cNvSpPr>
          <p:nvPr>
            <p:ph type="sldNum" sz="quarter" idx="12"/>
          </p:nvPr>
        </p:nvSpPr>
        <p:spPr/>
        <p:txBody>
          <a:bodyPr/>
          <a:lstStyle/>
          <a:p>
            <a:fld id="{E3D5F692-13BB-4C59-B7AE-3A5538B703DC}" type="slidenum">
              <a:rPr lang="es-MX" smtClean="0"/>
              <a:t>‹Nº›</a:t>
            </a:fld>
            <a:endParaRPr lang="es-MX"/>
          </a:p>
        </p:txBody>
      </p:sp>
    </p:spTree>
    <p:extLst>
      <p:ext uri="{BB962C8B-B14F-4D97-AF65-F5344CB8AC3E}">
        <p14:creationId xmlns:p14="http://schemas.microsoft.com/office/powerpoint/2010/main" val="182606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2B722-7FE6-4BBC-BDF3-2E1EF3B75D1D}" type="datetime1">
              <a:rPr lang="en-US" smtClean="0"/>
              <a:t>3/12/2024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5063C-3247-404C-97DA-FFBD235DE1FC}" type="slidenum">
              <a:rPr lang="en-US" smtClean="0"/>
              <a:t>‹Nº›</a:t>
            </a:fld>
            <a:endParaRPr lang="en-US"/>
          </a:p>
        </p:txBody>
      </p:sp>
    </p:spTree>
    <p:extLst>
      <p:ext uri="{BB962C8B-B14F-4D97-AF65-F5344CB8AC3E}">
        <p14:creationId xmlns:p14="http://schemas.microsoft.com/office/powerpoint/2010/main" val="3521341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49" r:id="rId7"/>
    <p:sldLayoutId id="2147483650"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63D056-766D-A912-CB52-6A3ACB6226D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EFA74E6-0A9B-094C-6821-B47004AD6F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D46B528-53F9-DF80-A530-5835EFB5648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EFE47-D2B6-4FEF-A0DB-AA4AC6E541F5}" type="datetimeFigureOut">
              <a:rPr lang="es-MX" smtClean="0"/>
              <a:t>12/03/2024</a:t>
            </a:fld>
            <a:endParaRPr lang="es-MX"/>
          </a:p>
        </p:txBody>
      </p:sp>
      <p:sp>
        <p:nvSpPr>
          <p:cNvPr id="5" name="Marcador de pie de página 4">
            <a:extLst>
              <a:ext uri="{FF2B5EF4-FFF2-40B4-BE49-F238E27FC236}">
                <a16:creationId xmlns:a16="http://schemas.microsoft.com/office/drawing/2014/main" id="{77B6A537-D83E-0BC5-3CAC-B6E2A68C158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238E39B9-6895-5956-27D5-DBADF57CD49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5F692-13BB-4C59-B7AE-3A5538B703DC}" type="slidenum">
              <a:rPr lang="es-MX" smtClean="0"/>
              <a:t>‹Nº›</a:t>
            </a:fld>
            <a:endParaRPr lang="es-MX"/>
          </a:p>
        </p:txBody>
      </p:sp>
    </p:spTree>
    <p:extLst>
      <p:ext uri="{BB962C8B-B14F-4D97-AF65-F5344CB8AC3E}">
        <p14:creationId xmlns:p14="http://schemas.microsoft.com/office/powerpoint/2010/main" val="21605519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tm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ambulatory-monitoring.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www.somnomedics-diagnostics.com/products/basic-screening-1-8-channels.html" TargetMode="External"/><Relationship Id="rId5" Type="http://schemas.openxmlformats.org/officeDocument/2006/relationships/hyperlink" Target="http://www.healthcare.philips.com/main/homehealth/sleep/actiwatch/default.wpd" TargetMode="External"/><Relationship Id="rId4" Type="http://schemas.openxmlformats.org/officeDocument/2006/relationships/hyperlink" Target="http://www.fatiguescience.com/products/readiban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eyealert.co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www.seeingmachines.com/" TargetMode="External"/><Relationship Id="rId5" Type="http://schemas.openxmlformats.org/officeDocument/2006/relationships/hyperlink" Target="http://www.biocognisafe.com/" TargetMode="External"/><Relationship Id="rId4" Type="http://schemas.openxmlformats.org/officeDocument/2006/relationships/hyperlink" Target="http://www.optalert.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bendix.com/en/"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www.fmig.org/astid.html" TargetMode="External"/><Relationship Id="rId5" Type="http://schemas.openxmlformats.org/officeDocument/2006/relationships/hyperlink" Target="http://www.safetrak.takata.com/index.html" TargetMode="External"/><Relationship Id="rId4" Type="http://schemas.openxmlformats.org/officeDocument/2006/relationships/hyperlink" Target="http://mobileye.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drivecam.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www.smartdrive.net/" TargetMode="External"/><Relationship Id="rId4" Type="http://schemas.openxmlformats.org/officeDocument/2006/relationships/hyperlink" Target="http://www.roscovision.com/Home.aspx?Id=Home"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systemstech.com/index.php?option=com_content&amp;task=view&amp;id=29&amp;Itemid=39"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www.ctrackindonesia.com/" TargetMode="External"/><Relationship Id="rId5" Type="http://schemas.openxmlformats.org/officeDocument/2006/relationships/hyperlink" Target="http://www.antisleeppilot.com/en/" TargetMode="External"/><Relationship Id="rId4" Type="http://schemas.openxmlformats.org/officeDocument/2006/relationships/hyperlink" Target="http://www.ambulatory-monitoring.com/pvt192.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faidsafe.com/products-others.htm"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trucking.randmcnally.com/ctonline/products/fleet_management/tnd760.jsp" TargetMode="External"/><Relationship Id="rId5" Type="http://schemas.openxmlformats.org/officeDocument/2006/relationships/hyperlink" Target="http://www.fatiguescience.com/products/fast" TargetMode="External"/><Relationship Id="rId4" Type="http://schemas.openxmlformats.org/officeDocument/2006/relationships/hyperlink" Target="http://www.circadianaustralia.com.au/solutions-services/risk-cost-assessment/fatigue-risk-assessment/"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4037"/>
            <a:ext cx="9144000" cy="1470025"/>
          </a:xfrm>
        </p:spPr>
        <p:txBody>
          <a:bodyPr>
            <a:normAutofit fontScale="90000"/>
          </a:bodyPr>
          <a:lstStyle/>
          <a:p>
            <a:br>
              <a:rPr lang="en-US" sz="4000" dirty="0">
                <a:latin typeface="Arial" pitchFamily="34" charset="0"/>
                <a:cs typeface="Arial" pitchFamily="34" charset="0"/>
              </a:rPr>
            </a:br>
            <a:r>
              <a:rPr lang="es-ES" dirty="0">
                <a:latin typeface="Arial" pitchFamily="34" charset="0"/>
                <a:cs typeface="Arial" pitchFamily="34" charset="0"/>
              </a:rPr>
              <a:t>Módulo 10: Tecnologías de Administración y Monitoreo de la Fatiga</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Tree>
    <p:extLst>
      <p:ext uri="{BB962C8B-B14F-4D97-AF65-F5344CB8AC3E}">
        <p14:creationId xmlns:p14="http://schemas.microsoft.com/office/powerpoint/2010/main" val="419953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b="1" dirty="0">
                <a:latin typeface="Arial" pitchFamily="34" charset="0"/>
                <a:cs typeface="Arial" pitchFamily="34" charset="0"/>
              </a:rPr>
              <a:t>¿Qué? </a:t>
            </a:r>
            <a:r>
              <a:rPr lang="es-ES" sz="3600" dirty="0">
                <a:latin typeface="Arial" pitchFamily="34" charset="0"/>
                <a:cs typeface="Arial" pitchFamily="34" charset="0"/>
              </a:rPr>
              <a:t>Relaciones Primarias de TAF</a:t>
            </a:r>
            <a:endParaRPr lang="en-US" sz="4000" dirty="0">
              <a:latin typeface="Arial" pitchFamily="34" charset="0"/>
              <a:cs typeface="Arial" pitchFamily="34" charset="0"/>
            </a:endParaRPr>
          </a:p>
        </p:txBody>
      </p:sp>
      <p:sp>
        <p:nvSpPr>
          <p:cNvPr id="6" name="Flowchart: Connector 5"/>
          <p:cNvSpPr/>
          <p:nvPr/>
        </p:nvSpPr>
        <p:spPr>
          <a:xfrm>
            <a:off x="1143000" y="2209800"/>
            <a:ext cx="2743200" cy="2743200"/>
          </a:xfrm>
          <a:prstGeom prst="flowChartConnector">
            <a:avLst/>
          </a:prstGeom>
          <a:solidFill>
            <a:srgbClr val="00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9" name="Flowchart: Connector 8"/>
          <p:cNvSpPr/>
          <p:nvPr/>
        </p:nvSpPr>
        <p:spPr>
          <a:xfrm>
            <a:off x="5181600" y="2209800"/>
            <a:ext cx="2743200" cy="2743200"/>
          </a:xfrm>
          <a:prstGeom prst="flowChartConnector">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itchFamily="34" charset="0"/>
                <a:cs typeface="Arial" pitchFamily="34" charset="0"/>
              </a:rPr>
              <a:t>Cinemática</a:t>
            </a:r>
            <a:r>
              <a:rPr lang="en-US" dirty="0">
                <a:solidFill>
                  <a:schemeClr val="tx1"/>
                </a:solidFill>
                <a:latin typeface="Arial" pitchFamily="34" charset="0"/>
                <a:cs typeface="Arial" pitchFamily="34" charset="0"/>
              </a:rPr>
              <a:t> del </a:t>
            </a:r>
            <a:r>
              <a:rPr lang="en-US" dirty="0" err="1">
                <a:solidFill>
                  <a:schemeClr val="tx1"/>
                </a:solidFill>
                <a:latin typeface="Arial" pitchFamily="34" charset="0"/>
                <a:cs typeface="Arial" pitchFamily="34" charset="0"/>
              </a:rPr>
              <a:t>Vehículo</a:t>
            </a:r>
            <a:endParaRPr lang="en-US" dirty="0">
              <a:solidFill>
                <a:schemeClr val="tx1"/>
              </a:solidFill>
              <a:latin typeface="Arial" pitchFamily="34" charset="0"/>
              <a:cs typeface="Arial" pitchFamily="34" charset="0"/>
            </a:endParaRPr>
          </a:p>
          <a:p>
            <a:pPr algn="ctr"/>
            <a:r>
              <a:rPr lang="en-US" dirty="0">
                <a:solidFill>
                  <a:schemeClr val="tx1"/>
                </a:solidFill>
                <a:latin typeface="Arial" pitchFamily="34" charset="0"/>
                <a:cs typeface="Arial" pitchFamily="34" charset="0"/>
              </a:rPr>
              <a:t>y</a:t>
            </a:r>
          </a:p>
          <a:p>
            <a:pPr algn="ctr"/>
            <a:r>
              <a:rPr lang="en-US" dirty="0" err="1">
                <a:solidFill>
                  <a:schemeClr val="tx1"/>
                </a:solidFill>
                <a:latin typeface="Arial" pitchFamily="34" charset="0"/>
                <a:cs typeface="Arial" pitchFamily="34" charset="0"/>
              </a:rPr>
              <a:t>Datos</a:t>
            </a:r>
            <a:endParaRPr lang="en-US" dirty="0">
              <a:solidFill>
                <a:schemeClr val="tx1"/>
              </a:solidFill>
              <a:latin typeface="Arial" pitchFamily="34" charset="0"/>
              <a:cs typeface="Arial" pitchFamily="34" charset="0"/>
            </a:endParaRPr>
          </a:p>
          <a:p>
            <a:pPr algn="ct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Ingresados</a:t>
            </a:r>
            <a:r>
              <a:rPr lang="en-US" dirty="0">
                <a:solidFill>
                  <a:schemeClr val="tx1"/>
                </a:solidFill>
                <a:latin typeface="Arial" pitchFamily="34" charset="0"/>
                <a:cs typeface="Arial" pitchFamily="34" charset="0"/>
              </a:rPr>
              <a:t> del Conductor</a:t>
            </a:r>
          </a:p>
        </p:txBody>
      </p:sp>
      <p:sp>
        <p:nvSpPr>
          <p:cNvPr id="8" name="Flowchart: Connector 7"/>
          <p:cNvSpPr/>
          <p:nvPr/>
        </p:nvSpPr>
        <p:spPr>
          <a:xfrm>
            <a:off x="3124200" y="2590800"/>
            <a:ext cx="2743200" cy="2743200"/>
          </a:xfrm>
          <a:prstGeom prst="flowChartConnector">
            <a:avLst/>
          </a:prstGeom>
          <a:solidFill>
            <a:srgbClr val="99FF66">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itchFamily="34" charset="0"/>
                <a:cs typeface="Arial" pitchFamily="34" charset="0"/>
              </a:rPr>
              <a:t>Medidas</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Fisiológicas</a:t>
            </a:r>
            <a:r>
              <a:rPr lang="en-US" dirty="0">
                <a:solidFill>
                  <a:schemeClr val="tx1"/>
                </a:solidFill>
                <a:latin typeface="Arial" pitchFamily="34" charset="0"/>
                <a:cs typeface="Arial" pitchFamily="34" charset="0"/>
              </a:rPr>
              <a:t> del Conductor y</a:t>
            </a:r>
          </a:p>
          <a:p>
            <a:pPr algn="ctr"/>
            <a:r>
              <a:rPr lang="en-US" dirty="0" err="1">
                <a:solidFill>
                  <a:schemeClr val="tx1"/>
                </a:solidFill>
                <a:latin typeface="Arial" pitchFamily="34" charset="0"/>
                <a:cs typeface="Arial" pitchFamily="34" charset="0"/>
              </a:rPr>
              <a:t>Habilidades</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Psicomotrices</a:t>
            </a:r>
            <a:endParaRPr lang="en-US" dirty="0">
              <a:solidFill>
                <a:schemeClr val="tx1"/>
              </a:solidFill>
              <a:latin typeface="Arial" pitchFamily="34" charset="0"/>
              <a:cs typeface="Arial" pitchFamily="34" charset="0"/>
            </a:endParaRPr>
          </a:p>
        </p:txBody>
      </p:sp>
      <p:sp>
        <p:nvSpPr>
          <p:cNvPr id="11" name="TextBox 10"/>
          <p:cNvSpPr txBox="1"/>
          <p:nvPr/>
        </p:nvSpPr>
        <p:spPr>
          <a:xfrm>
            <a:off x="1066800" y="1748135"/>
            <a:ext cx="2895601" cy="461665"/>
          </a:xfrm>
          <a:prstGeom prst="rect">
            <a:avLst/>
          </a:prstGeom>
          <a:noFill/>
        </p:spPr>
        <p:txBody>
          <a:bodyPr wrap="square" rtlCol="0">
            <a:spAutoFit/>
          </a:bodyPr>
          <a:lstStyle/>
          <a:p>
            <a:r>
              <a:rPr lang="en-US" sz="2400" b="1" dirty="0"/>
              <a:t>Nivel </a:t>
            </a:r>
            <a:r>
              <a:rPr lang="en-US" sz="2400" b="1" dirty="0" err="1"/>
              <a:t>Administrativo</a:t>
            </a:r>
            <a:endParaRPr lang="en-US" sz="2400" b="1" dirty="0"/>
          </a:p>
        </p:txBody>
      </p:sp>
      <p:sp>
        <p:nvSpPr>
          <p:cNvPr id="12" name="TextBox 11"/>
          <p:cNvSpPr txBox="1"/>
          <p:nvPr/>
        </p:nvSpPr>
        <p:spPr>
          <a:xfrm>
            <a:off x="5334000" y="1752600"/>
            <a:ext cx="2400300" cy="461665"/>
          </a:xfrm>
          <a:prstGeom prst="rect">
            <a:avLst/>
          </a:prstGeom>
          <a:noFill/>
        </p:spPr>
        <p:txBody>
          <a:bodyPr wrap="square" rtlCol="0">
            <a:spAutoFit/>
          </a:bodyPr>
          <a:lstStyle/>
          <a:p>
            <a:r>
              <a:rPr lang="en-US" sz="2400" b="1" dirty="0"/>
              <a:t>Nivel Conductor</a:t>
            </a:r>
          </a:p>
        </p:txBody>
      </p:sp>
      <p:sp>
        <p:nvSpPr>
          <p:cNvPr id="16" name="TextBox 15"/>
          <p:cNvSpPr txBox="1"/>
          <p:nvPr/>
        </p:nvSpPr>
        <p:spPr>
          <a:xfrm>
            <a:off x="1714500" y="3048000"/>
            <a:ext cx="1562100" cy="923330"/>
          </a:xfrm>
          <a:prstGeom prst="rect">
            <a:avLst/>
          </a:prstGeom>
          <a:noFill/>
        </p:spPr>
        <p:txBody>
          <a:bodyPr wrap="square" rtlCol="0">
            <a:spAutoFit/>
          </a:bodyPr>
          <a:lstStyle/>
          <a:p>
            <a:pPr algn="ctr"/>
            <a:r>
              <a:rPr lang="en-US" dirty="0" err="1">
                <a:latin typeface="Arial" pitchFamily="34" charset="0"/>
                <a:cs typeface="Arial" pitchFamily="34" charset="0"/>
              </a:rPr>
              <a:t>Medidas</a:t>
            </a:r>
            <a:r>
              <a:rPr lang="en-US" dirty="0">
                <a:latin typeface="Arial" pitchFamily="34" charset="0"/>
                <a:cs typeface="Arial" pitchFamily="34" charset="0"/>
              </a:rPr>
              <a:t> que no son del Conductor</a:t>
            </a:r>
          </a:p>
        </p:txBody>
      </p:sp>
    </p:spTree>
    <p:extLst>
      <p:ext uri="{BB962C8B-B14F-4D97-AF65-F5344CB8AC3E}">
        <p14:creationId xmlns:p14="http://schemas.microsoft.com/office/powerpoint/2010/main" val="386755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4000" dirty="0">
                <a:latin typeface="Arial" pitchFamily="34" charset="0"/>
                <a:cs typeface="Arial" pitchFamily="34" charset="0"/>
              </a:rPr>
              <a:t> </a:t>
            </a:r>
            <a:r>
              <a:rPr lang="es-ES" b="1" dirty="0">
                <a:latin typeface="Arial" pitchFamily="34" charset="0"/>
                <a:cs typeface="Arial" pitchFamily="34" charset="0"/>
              </a:rPr>
              <a:t>¿Qué? </a:t>
            </a:r>
            <a:r>
              <a:rPr lang="es-ES" dirty="0">
                <a:latin typeface="Arial" pitchFamily="34" charset="0"/>
                <a:cs typeface="Arial" pitchFamily="34" charset="0"/>
              </a:rPr>
              <a:t>TAF a Nivel Administrativo</a:t>
            </a:r>
            <a:br>
              <a:rPr lang="es-ES" dirty="0">
                <a:latin typeface="Arial" pitchFamily="34" charset="0"/>
                <a:cs typeface="Arial" pitchFamily="34" charset="0"/>
              </a:rPr>
            </a:br>
            <a:r>
              <a:rPr lang="es-ES" dirty="0">
                <a:latin typeface="Arial" pitchFamily="34" charset="0"/>
                <a:cs typeface="Arial" pitchFamily="34" charset="0"/>
              </a:rPr>
              <a:t> (1 de 3)</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s-ES" dirty="0"/>
              <a:t>La </a:t>
            </a:r>
            <a:r>
              <a:rPr lang="es-ES" b="1" dirty="0">
                <a:solidFill>
                  <a:srgbClr val="FF0000"/>
                </a:solidFill>
              </a:rPr>
              <a:t>primera</a:t>
            </a:r>
            <a:r>
              <a:rPr lang="es-ES" dirty="0"/>
              <a:t> línea de defensa contra la fatiga del conductor</a:t>
            </a:r>
            <a:endParaRPr lang="en-US" dirty="0"/>
          </a:p>
          <a:p>
            <a:pPr lvl="1"/>
            <a:r>
              <a:rPr lang="en-US" dirty="0" err="1"/>
              <a:t>Dirigidas</a:t>
            </a:r>
            <a:r>
              <a:rPr lang="en-US" dirty="0"/>
              <a:t> a la </a:t>
            </a:r>
            <a:r>
              <a:rPr lang="en-US" dirty="0" err="1"/>
              <a:t>prevención</a:t>
            </a:r>
            <a:endParaRPr lang="en-US" dirty="0"/>
          </a:p>
          <a:p>
            <a:r>
              <a:rPr lang="en-US" dirty="0"/>
              <a:t>Personal clave </a:t>
            </a:r>
            <a:r>
              <a:rPr lang="en-US" dirty="0" err="1"/>
              <a:t>involucrado</a:t>
            </a:r>
            <a:endParaRPr lang="en-US" dirty="0"/>
          </a:p>
          <a:p>
            <a:pPr lvl="1"/>
            <a:r>
              <a:rPr lang="en-US" dirty="0" err="1"/>
              <a:t>Directores</a:t>
            </a:r>
            <a:r>
              <a:rPr lang="en-US" dirty="0"/>
              <a:t> de </a:t>
            </a:r>
            <a:r>
              <a:rPr lang="en-US" dirty="0" err="1"/>
              <a:t>transporte</a:t>
            </a:r>
            <a:endParaRPr lang="en-US" dirty="0"/>
          </a:p>
          <a:p>
            <a:pPr lvl="1"/>
            <a:r>
              <a:rPr lang="en-US" dirty="0" err="1"/>
              <a:t>Responsables</a:t>
            </a:r>
            <a:r>
              <a:rPr lang="en-US" dirty="0"/>
              <a:t> de </a:t>
            </a:r>
            <a:r>
              <a:rPr lang="en-US" dirty="0" err="1"/>
              <a:t>seguridad</a:t>
            </a:r>
            <a:endParaRPr lang="en-US" dirty="0"/>
          </a:p>
          <a:p>
            <a:pPr lvl="1"/>
            <a:r>
              <a:rPr lang="en-US" dirty="0" err="1"/>
              <a:t>Despachadores</a:t>
            </a:r>
            <a:endParaRPr lang="en-US" dirty="0"/>
          </a:p>
          <a:p>
            <a:pPr lvl="1"/>
            <a:r>
              <a:rPr lang="en-US" dirty="0" err="1"/>
              <a:t>Capacitadores</a:t>
            </a:r>
            <a:r>
              <a:rPr lang="en-US" dirty="0"/>
              <a:t> de </a:t>
            </a:r>
            <a:r>
              <a:rPr lang="en-US" dirty="0" err="1"/>
              <a:t>conductores</a:t>
            </a:r>
            <a:endParaRPr lang="en-US" dirty="0"/>
          </a:p>
          <a:p>
            <a:pPr lvl="1"/>
            <a:r>
              <a:rPr lang="en-US" dirty="0"/>
              <a:t>Personal </a:t>
            </a:r>
            <a:r>
              <a:rPr lang="en-US" dirty="0" err="1"/>
              <a:t>médico</a:t>
            </a:r>
            <a:endParaRPr lang="en-US" dirty="0"/>
          </a:p>
          <a:p>
            <a:pPr lvl="1"/>
            <a:r>
              <a:rPr lang="en-US" dirty="0"/>
              <a:t>Personal de </a:t>
            </a:r>
            <a:r>
              <a:rPr lang="en-US" dirty="0" err="1"/>
              <a:t>oficina</a:t>
            </a:r>
            <a:endParaRPr lang="en-US" dirty="0">
              <a:solidFill>
                <a:srgbClr val="7030A0"/>
              </a:solidFill>
            </a:endParaRPr>
          </a:p>
          <a:p>
            <a:endParaRPr lang="en-US" dirty="0"/>
          </a:p>
          <a:p>
            <a:endParaRPr lang="en-US" dirty="0"/>
          </a:p>
          <a:p>
            <a:pPr marL="0" indent="0">
              <a:buNone/>
            </a:pPr>
            <a:endParaRPr lang="en-US" dirty="0"/>
          </a:p>
        </p:txBody>
      </p:sp>
      <p:pic>
        <p:nvPicPr>
          <p:cNvPr id="4" name="Picture 3" title="Dispatcher monitoring several computer screens"/>
          <p:cNvPicPr>
            <a:picLocks noChangeAspect="1"/>
          </p:cNvPicPr>
          <p:nvPr/>
        </p:nvPicPr>
        <p:blipFill rotWithShape="1">
          <a:blip r:embed="rId3" cstate="print">
            <a:extLst>
              <a:ext uri="{28A0092B-C50C-407E-A947-70E740481C1C}">
                <a14:useLocalDpi xmlns:a14="http://schemas.microsoft.com/office/drawing/2010/main" val="0"/>
              </a:ext>
            </a:extLst>
          </a:blip>
          <a:srcRect l="2355" r="8432"/>
          <a:stretch/>
        </p:blipFill>
        <p:spPr>
          <a:xfrm>
            <a:off x="5486400" y="3324488"/>
            <a:ext cx="2743200" cy="1933312"/>
          </a:xfrm>
          <a:prstGeom prst="rect">
            <a:avLst/>
          </a:prstGeom>
          <a:ln w="19050">
            <a:solidFill>
              <a:schemeClr val="tx1"/>
            </a:solidFill>
          </a:ln>
        </p:spPr>
      </p:pic>
    </p:spTree>
    <p:extLst>
      <p:ext uri="{BB962C8B-B14F-4D97-AF65-F5344CB8AC3E}">
        <p14:creationId xmlns:p14="http://schemas.microsoft.com/office/powerpoint/2010/main" val="298355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b="1" dirty="0">
                <a:latin typeface="Arial" pitchFamily="34" charset="0"/>
                <a:cs typeface="Arial" pitchFamily="34" charset="0"/>
              </a:rPr>
              <a:t>¿Qué? </a:t>
            </a:r>
            <a:r>
              <a:rPr lang="es-ES" sz="4000" dirty="0">
                <a:latin typeface="Arial" pitchFamily="34" charset="0"/>
                <a:cs typeface="Arial" pitchFamily="34" charset="0"/>
              </a:rPr>
              <a:t>TAF a Nivel Administrativo</a:t>
            </a:r>
            <a:br>
              <a:rPr lang="es-ES" sz="4000" dirty="0">
                <a:latin typeface="Arial" pitchFamily="34" charset="0"/>
                <a:cs typeface="Arial" pitchFamily="34" charset="0"/>
              </a:rPr>
            </a:br>
            <a:r>
              <a:rPr lang="es-ES" sz="4000" dirty="0">
                <a:latin typeface="Arial" pitchFamily="34" charset="0"/>
                <a:cs typeface="Arial" pitchFamily="34" charset="0"/>
              </a:rPr>
              <a:t> (2 de 3)</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381000" y="1493837"/>
            <a:ext cx="8229600" cy="4525963"/>
          </a:xfrm>
        </p:spPr>
        <p:txBody>
          <a:bodyPr>
            <a:normAutofit fontScale="92500" lnSpcReduction="20000"/>
          </a:bodyPr>
          <a:lstStyle/>
          <a:p>
            <a:r>
              <a:rPr lang="en-US" sz="3300" dirty="0"/>
              <a:t>TAF </a:t>
            </a:r>
            <a:r>
              <a:rPr lang="en-US" sz="3300" dirty="0" err="1"/>
              <a:t>fuera</a:t>
            </a:r>
            <a:r>
              <a:rPr lang="en-US" sz="3300" dirty="0"/>
              <a:t> del </a:t>
            </a:r>
            <a:r>
              <a:rPr lang="en-US" sz="3300" dirty="0" err="1"/>
              <a:t>vehículo</a:t>
            </a:r>
            <a:endParaRPr lang="en-US" sz="3300" dirty="0"/>
          </a:p>
          <a:p>
            <a:pPr marL="536575" lvl="1" indent="-354013"/>
            <a:r>
              <a:rPr lang="es-ES" sz="2600" dirty="0"/>
              <a:t>Ocurren antes de que un conductor comience un turno</a:t>
            </a:r>
            <a:endParaRPr lang="en-US" sz="2600" dirty="0"/>
          </a:p>
          <a:p>
            <a:pPr marL="536575" lvl="1" indent="-354013"/>
            <a:r>
              <a:rPr lang="es-ES" sz="2600" dirty="0"/>
              <a:t>Medidas que no son del conductor (p ej., programación de horarios)</a:t>
            </a:r>
            <a:endParaRPr lang="en-US" sz="2600" dirty="0"/>
          </a:p>
          <a:p>
            <a:pPr marL="536575" lvl="1" indent="-354013"/>
            <a:r>
              <a:rPr lang="en-US" sz="2600" dirty="0" err="1"/>
              <a:t>Medidas</a:t>
            </a:r>
            <a:r>
              <a:rPr lang="en-US" sz="2600" dirty="0"/>
              <a:t> </a:t>
            </a:r>
            <a:r>
              <a:rPr lang="en-US" sz="2600" dirty="0" err="1"/>
              <a:t>fisiológicas</a:t>
            </a:r>
            <a:r>
              <a:rPr lang="en-US" sz="2600" dirty="0"/>
              <a:t> del conductor/</a:t>
            </a:r>
            <a:r>
              <a:rPr lang="en-US" sz="2600" dirty="0" err="1"/>
              <a:t>habilidades</a:t>
            </a:r>
            <a:r>
              <a:rPr lang="en-US" sz="2600" dirty="0"/>
              <a:t> </a:t>
            </a:r>
            <a:r>
              <a:rPr lang="en-US" sz="2600" dirty="0" err="1"/>
              <a:t>psicomotoras</a:t>
            </a:r>
            <a:endParaRPr lang="en-US" sz="2600" dirty="0"/>
          </a:p>
          <a:p>
            <a:r>
              <a:rPr lang="es-ES" sz="3300" dirty="0"/>
              <a:t>Descripciones de TAF fuera del vehículo</a:t>
            </a:r>
            <a:endParaRPr lang="en-US" sz="3300" dirty="0"/>
          </a:p>
          <a:p>
            <a:pPr marL="536575" lvl="1" indent="-354013"/>
            <a:r>
              <a:rPr lang="es-ES" sz="2600" dirty="0"/>
              <a:t>Software de programación de horarios                                        de conductores</a:t>
            </a:r>
            <a:endParaRPr lang="en-US" sz="2600" dirty="0"/>
          </a:p>
          <a:p>
            <a:pPr marL="536575" lvl="1" indent="-354013"/>
            <a:r>
              <a:rPr lang="es-ES" sz="2600" dirty="0"/>
              <a:t>Software de planeación/enrutamiento                                           de viajes</a:t>
            </a:r>
            <a:endParaRPr lang="en-US" sz="2600" dirty="0"/>
          </a:p>
          <a:p>
            <a:pPr marL="536575" lvl="1" indent="-354013"/>
            <a:r>
              <a:rPr lang="es-ES" sz="2600" dirty="0"/>
              <a:t>Pruebas de aptitud para el servicio</a:t>
            </a:r>
            <a:endParaRPr lang="en-US" sz="2400" dirty="0"/>
          </a:p>
          <a:p>
            <a:endParaRPr lang="en-US" sz="2800" dirty="0">
              <a:solidFill>
                <a:srgbClr val="00B050"/>
              </a:solidFill>
            </a:endParaRPr>
          </a:p>
          <a:p>
            <a:endParaRPr lang="en-US" sz="2800" dirty="0"/>
          </a:p>
        </p:txBody>
      </p:sp>
      <p:pic>
        <p:nvPicPr>
          <p:cNvPr id="4" name="Picture 3" title="Image from a truck driver's road atlas"/>
          <p:cNvPicPr>
            <a:picLocks noChangeAspect="1"/>
          </p:cNvPicPr>
          <p:nvPr/>
        </p:nvPicPr>
        <p:blipFill rotWithShape="1">
          <a:blip r:embed="rId3" cstate="print">
            <a:extLst>
              <a:ext uri="{28A0092B-C50C-407E-A947-70E740481C1C}">
                <a14:useLocalDpi xmlns:a14="http://schemas.microsoft.com/office/drawing/2010/main" val="0"/>
              </a:ext>
            </a:extLst>
          </a:blip>
          <a:srcRect t="10330" r="34654" b="18654"/>
          <a:stretch/>
        </p:blipFill>
        <p:spPr>
          <a:xfrm>
            <a:off x="5867400" y="4114800"/>
            <a:ext cx="2971800" cy="1820204"/>
          </a:xfrm>
          <a:prstGeom prst="rect">
            <a:avLst/>
          </a:prstGeom>
          <a:ln w="19050">
            <a:solidFill>
              <a:schemeClr val="tx1"/>
            </a:solidFill>
          </a:ln>
        </p:spPr>
      </p:pic>
    </p:spTree>
    <p:extLst>
      <p:ext uri="{BB962C8B-B14F-4D97-AF65-F5344CB8AC3E}">
        <p14:creationId xmlns:p14="http://schemas.microsoft.com/office/powerpoint/2010/main" val="405851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b="1" dirty="0">
                <a:latin typeface="Arial" pitchFamily="34" charset="0"/>
                <a:cs typeface="Arial" pitchFamily="34" charset="0"/>
              </a:rPr>
              <a:t>¿Qué? </a:t>
            </a:r>
            <a:r>
              <a:rPr lang="es-ES" sz="4000" dirty="0">
                <a:latin typeface="Arial" pitchFamily="34" charset="0"/>
                <a:cs typeface="Arial" pitchFamily="34" charset="0"/>
              </a:rPr>
              <a:t>TAF a Nivel Administrativo</a:t>
            </a:r>
            <a:br>
              <a:rPr lang="es-ES" sz="4000" dirty="0">
                <a:latin typeface="Arial" pitchFamily="34" charset="0"/>
                <a:cs typeface="Arial" pitchFamily="34" charset="0"/>
              </a:rPr>
            </a:br>
            <a:r>
              <a:rPr lang="es-ES" sz="4000" dirty="0">
                <a:latin typeface="Arial" pitchFamily="34" charset="0"/>
                <a:cs typeface="Arial" pitchFamily="34" charset="0"/>
              </a:rPr>
              <a:t>(3 de 3)</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447800"/>
            <a:ext cx="8229600" cy="4525963"/>
          </a:xfrm>
        </p:spPr>
        <p:txBody>
          <a:bodyPr>
            <a:normAutofit/>
          </a:bodyPr>
          <a:lstStyle/>
          <a:p>
            <a:r>
              <a:rPr lang="es-ES" sz="2800" dirty="0"/>
              <a:t>Tecnologías a bordo del vehículo</a:t>
            </a:r>
            <a:r>
              <a:rPr lang="en-US" sz="2800" dirty="0"/>
              <a:t> </a:t>
            </a:r>
          </a:p>
          <a:p>
            <a:pPr lvl="1"/>
            <a:r>
              <a:rPr lang="es-ES" sz="2400" dirty="0"/>
              <a:t>Diseñadas para monitorear al conductor y la carretera con video</a:t>
            </a:r>
            <a:endParaRPr lang="en-US" sz="2400" dirty="0"/>
          </a:p>
          <a:p>
            <a:pPr lvl="1"/>
            <a:r>
              <a:rPr lang="es-ES" sz="2400" dirty="0"/>
              <a:t>Algunos sistemas incluyen datos del vehículo (es decir, velocidad, frenado, GPS)</a:t>
            </a:r>
            <a:endParaRPr lang="en-US" sz="2400" dirty="0"/>
          </a:p>
          <a:p>
            <a:pPr lvl="1"/>
            <a:r>
              <a:rPr lang="es-ES" sz="2400" dirty="0"/>
              <a:t>Se recopilan vídeos y datos y luego se evalúan</a:t>
            </a:r>
            <a:endParaRPr lang="en-US" sz="2400" dirty="0"/>
          </a:p>
          <a:p>
            <a:r>
              <a:rPr lang="es-ES" sz="2800" dirty="0"/>
              <a:t>Comportamiento de conducción                       riesgoso revisado y analizado</a:t>
            </a:r>
            <a:endParaRPr lang="en-US" sz="2800" dirty="0"/>
          </a:p>
          <a:p>
            <a:r>
              <a:rPr lang="es-ES" sz="2800" dirty="0"/>
              <a:t>Asesoramiento y capacitación de                           conductores</a:t>
            </a:r>
            <a:endParaRPr lang="en-US" sz="2800" dirty="0"/>
          </a:p>
          <a:p>
            <a:endParaRPr lang="en-US" sz="2800" dirty="0"/>
          </a:p>
          <a:p>
            <a:endParaRPr lang="en-US" sz="2800" dirty="0"/>
          </a:p>
        </p:txBody>
      </p:sp>
      <p:pic>
        <p:nvPicPr>
          <p:cNvPr id="6" name="Picture 5" title="Coaching, training, improving and help"/>
          <p:cNvPicPr>
            <a:picLocks noChangeAspect="1" noChangeArrowheads="1"/>
          </p:cNvPicPr>
          <p:nvPr/>
        </p:nvPicPr>
        <p:blipFill>
          <a:blip r:embed="rId3" cstate="print"/>
          <a:srcRect/>
          <a:stretch>
            <a:fillRect/>
          </a:stretch>
        </p:blipFill>
        <p:spPr bwMode="auto">
          <a:xfrm>
            <a:off x="6172200" y="3969207"/>
            <a:ext cx="2362200" cy="2355393"/>
          </a:xfrm>
          <a:prstGeom prst="rect">
            <a:avLst/>
          </a:prstGeom>
          <a:noFill/>
          <a:ln w="9525">
            <a:noFill/>
            <a:miter lim="800000"/>
            <a:headEnd/>
            <a:tailEnd/>
          </a:ln>
          <a:effectLst/>
        </p:spPr>
      </p:pic>
    </p:spTree>
    <p:extLst>
      <p:ext uri="{BB962C8B-B14F-4D97-AF65-F5344CB8AC3E}">
        <p14:creationId xmlns:p14="http://schemas.microsoft.com/office/powerpoint/2010/main" val="3912808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4000" b="1" dirty="0">
                <a:latin typeface="Arial" pitchFamily="34" charset="0"/>
                <a:cs typeface="Arial" pitchFamily="34" charset="0"/>
              </a:rPr>
              <a:t>¿Qué? </a:t>
            </a:r>
            <a:r>
              <a:rPr lang="es-ES" sz="4000" dirty="0">
                <a:latin typeface="Arial" pitchFamily="34" charset="0"/>
                <a:cs typeface="Arial" pitchFamily="34" charset="0"/>
              </a:rPr>
              <a:t>TAF a Nivel del Conductor</a:t>
            </a:r>
            <a:br>
              <a:rPr lang="es-ES" sz="4000" dirty="0">
                <a:latin typeface="Arial" pitchFamily="34" charset="0"/>
                <a:cs typeface="Arial" pitchFamily="34" charset="0"/>
              </a:rPr>
            </a:br>
            <a:r>
              <a:rPr lang="es-ES" sz="4000" dirty="0">
                <a:latin typeface="Arial" pitchFamily="34" charset="0"/>
                <a:cs typeface="Arial" pitchFamily="34" charset="0"/>
              </a:rPr>
              <a:t> (1 de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s-ES" sz="2800" dirty="0"/>
              <a:t>La </a:t>
            </a:r>
            <a:r>
              <a:rPr lang="es-ES" sz="2800" b="1" dirty="0">
                <a:solidFill>
                  <a:srgbClr val="FF0000"/>
                </a:solidFill>
              </a:rPr>
              <a:t>última</a:t>
            </a:r>
            <a:r>
              <a:rPr lang="es-ES" sz="2800" dirty="0"/>
              <a:t> línea de defensa contra la fatiga del conductor</a:t>
            </a:r>
            <a:endParaRPr lang="en-US" sz="2800" dirty="0"/>
          </a:p>
          <a:p>
            <a:pPr marL="441325" lvl="1"/>
            <a:r>
              <a:rPr lang="es-ES" sz="2400" dirty="0"/>
              <a:t>Identificar y alertar al conductor sobre fatiga inminente</a:t>
            </a:r>
            <a:endParaRPr lang="en-US" sz="2400" dirty="0"/>
          </a:p>
          <a:p>
            <a:r>
              <a:rPr lang="en-US" sz="2800" dirty="0" err="1"/>
              <a:t>Monitoreo</a:t>
            </a:r>
            <a:r>
              <a:rPr lang="en-US" sz="2800" dirty="0"/>
              <a:t> </a:t>
            </a:r>
            <a:r>
              <a:rPr lang="en-US" sz="2800" dirty="0" err="1"/>
              <a:t>previo</a:t>
            </a:r>
            <a:r>
              <a:rPr lang="en-US" sz="2800" dirty="0"/>
              <a:t> a la </a:t>
            </a:r>
            <a:r>
              <a:rPr lang="en-US" sz="2800" dirty="0" err="1"/>
              <a:t>conducción</a:t>
            </a:r>
            <a:endParaRPr lang="en-US" sz="2800" dirty="0"/>
          </a:p>
          <a:p>
            <a:pPr marL="441325" lvl="1"/>
            <a:r>
              <a:rPr lang="en-US" sz="2400" dirty="0" err="1"/>
              <a:t>Medidas</a:t>
            </a:r>
            <a:r>
              <a:rPr lang="en-US" sz="2400" dirty="0"/>
              <a:t> </a:t>
            </a:r>
            <a:r>
              <a:rPr lang="en-US" sz="2400" dirty="0" err="1"/>
              <a:t>fisiológicas</a:t>
            </a:r>
            <a:r>
              <a:rPr lang="en-US" sz="2400" dirty="0"/>
              <a:t> del conductor/</a:t>
            </a:r>
            <a:r>
              <a:rPr lang="en-US" sz="2400" dirty="0" err="1"/>
              <a:t>habilidades</a:t>
            </a:r>
            <a:r>
              <a:rPr lang="en-US" sz="2400" dirty="0"/>
              <a:t> </a:t>
            </a:r>
            <a:r>
              <a:rPr lang="en-US" sz="2400" dirty="0" err="1"/>
              <a:t>psicomotoras</a:t>
            </a:r>
            <a:endParaRPr lang="en-US" sz="2400" dirty="0"/>
          </a:p>
          <a:p>
            <a:r>
              <a:rPr lang="es-ES" sz="2800" dirty="0"/>
              <a:t>Monitoreo de conductores en tiempo real</a:t>
            </a:r>
            <a:endParaRPr lang="en-US" sz="2800" dirty="0"/>
          </a:p>
          <a:p>
            <a:pPr marL="441325" lvl="1"/>
            <a:r>
              <a:rPr lang="en-US" sz="2400" dirty="0" err="1"/>
              <a:t>Última</a:t>
            </a:r>
            <a:r>
              <a:rPr lang="en-US" sz="2400" dirty="0"/>
              <a:t> </a:t>
            </a:r>
            <a:r>
              <a:rPr lang="en-US" sz="2400" dirty="0" err="1"/>
              <a:t>contramedida</a:t>
            </a:r>
            <a:r>
              <a:rPr lang="en-US" sz="2400" dirty="0"/>
              <a:t> provisional </a:t>
            </a:r>
          </a:p>
          <a:p>
            <a:pPr marL="441325" lvl="1"/>
            <a:r>
              <a:rPr lang="en-US" sz="2400" dirty="0" err="1"/>
              <a:t>Medidas</a:t>
            </a:r>
            <a:r>
              <a:rPr lang="en-US" sz="2400" dirty="0"/>
              <a:t> </a:t>
            </a:r>
            <a:r>
              <a:rPr lang="en-US" sz="2400" dirty="0" err="1"/>
              <a:t>fisiológicas</a:t>
            </a:r>
            <a:r>
              <a:rPr lang="en-US" sz="2400" dirty="0"/>
              <a:t> del conductor/</a:t>
            </a:r>
            <a:r>
              <a:rPr lang="en-US" sz="2400" dirty="0" err="1"/>
              <a:t>habilidades</a:t>
            </a:r>
            <a:r>
              <a:rPr lang="en-US" sz="2400" dirty="0"/>
              <a:t> </a:t>
            </a:r>
            <a:r>
              <a:rPr lang="en-US" sz="2400" dirty="0" err="1"/>
              <a:t>psicomotoras</a:t>
            </a:r>
            <a:endParaRPr lang="en-US" sz="2400" dirty="0"/>
          </a:p>
          <a:p>
            <a:pPr marL="441325" lvl="1"/>
            <a:r>
              <a:rPr lang="es-ES" sz="2400" dirty="0"/>
              <a:t>Cinemática del vehículo/entrada del conductor</a:t>
            </a:r>
            <a:endParaRPr lang="en-US" sz="2400" dirty="0"/>
          </a:p>
          <a:p>
            <a:endParaRPr lang="en-US" sz="2800" dirty="0"/>
          </a:p>
          <a:p>
            <a:pPr marL="0" indent="0">
              <a:buNone/>
            </a:pPr>
            <a:endParaRPr lang="en-US" sz="2800" dirty="0"/>
          </a:p>
        </p:txBody>
      </p:sp>
    </p:spTree>
    <p:extLst>
      <p:ext uri="{BB962C8B-B14F-4D97-AF65-F5344CB8AC3E}">
        <p14:creationId xmlns:p14="http://schemas.microsoft.com/office/powerpoint/2010/main" val="1706970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4000" b="1" dirty="0">
                <a:latin typeface="Arial" pitchFamily="34" charset="0"/>
                <a:cs typeface="Arial" pitchFamily="34" charset="0"/>
              </a:rPr>
              <a:t>¿Qué? </a:t>
            </a:r>
            <a:r>
              <a:rPr lang="es-ES" sz="4000" dirty="0">
                <a:latin typeface="Arial" pitchFamily="34" charset="0"/>
                <a:cs typeface="Arial" pitchFamily="34" charset="0"/>
              </a:rPr>
              <a:t>TAF a Nivel del Conductor</a:t>
            </a:r>
            <a:br>
              <a:rPr lang="es-ES" sz="4000" dirty="0">
                <a:latin typeface="Arial" pitchFamily="34" charset="0"/>
                <a:cs typeface="Arial" pitchFamily="34" charset="0"/>
              </a:rPr>
            </a:br>
            <a:r>
              <a:rPr lang="es-ES" sz="4000" dirty="0">
                <a:latin typeface="Arial" pitchFamily="34" charset="0"/>
                <a:cs typeface="Arial" pitchFamily="34" charset="0"/>
              </a:rPr>
              <a:t> (2 de 3)</a:t>
            </a:r>
            <a:r>
              <a:rPr lang="en-US" sz="4000" dirty="0">
                <a:latin typeface="Arial" pitchFamily="34" charset="0"/>
                <a:cs typeface="Arial" pitchFamily="34" charset="0"/>
              </a:rPr>
              <a:t> </a:t>
            </a:r>
          </a:p>
        </p:txBody>
      </p:sp>
      <p:sp>
        <p:nvSpPr>
          <p:cNvPr id="3" name="Content Placeholder 2"/>
          <p:cNvSpPr>
            <a:spLocks noGrp="1"/>
          </p:cNvSpPr>
          <p:nvPr>
            <p:ph idx="1"/>
          </p:nvPr>
        </p:nvSpPr>
        <p:spPr/>
        <p:txBody>
          <a:bodyPr>
            <a:noAutofit/>
          </a:bodyPr>
          <a:lstStyle/>
          <a:p>
            <a:r>
              <a:rPr lang="en-US" sz="3600" dirty="0"/>
              <a:t>TAF </a:t>
            </a:r>
            <a:r>
              <a:rPr lang="en-US" sz="3600" dirty="0" err="1"/>
              <a:t>fuera</a:t>
            </a:r>
            <a:r>
              <a:rPr lang="en-US" sz="3600" dirty="0"/>
              <a:t> del </a:t>
            </a:r>
            <a:r>
              <a:rPr lang="en-US" sz="3600" dirty="0" err="1"/>
              <a:t>vehículo</a:t>
            </a:r>
            <a:endParaRPr lang="en-US" sz="3600" dirty="0"/>
          </a:p>
          <a:p>
            <a:pPr lvl="1"/>
            <a:r>
              <a:rPr lang="es-ES" sz="3200" dirty="0"/>
              <a:t>Antes de los turnos de                   conducción</a:t>
            </a:r>
            <a:endParaRPr lang="en-US" sz="3200" dirty="0"/>
          </a:p>
          <a:p>
            <a:pPr lvl="2"/>
            <a:r>
              <a:rPr lang="es-ES" sz="3200" dirty="0"/>
              <a:t>Pruebas de aptitud para                             el servicio</a:t>
            </a:r>
            <a:endParaRPr lang="en-US" sz="3200" dirty="0"/>
          </a:p>
          <a:p>
            <a:pPr lvl="2"/>
            <a:r>
              <a:rPr lang="en-US" sz="3200" dirty="0"/>
              <a:t>Actigrafía</a:t>
            </a:r>
          </a:p>
        </p:txBody>
      </p:sp>
      <p:pic>
        <p:nvPicPr>
          <p:cNvPr id="9" name="Picture 8" title="Fitness for Duty T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128" y="1828800"/>
            <a:ext cx="2374575" cy="1783976"/>
          </a:xfrm>
          <a:prstGeom prst="rect">
            <a:avLst/>
          </a:prstGeom>
          <a:ln w="19050">
            <a:solidFill>
              <a:schemeClr val="tx1"/>
            </a:solidFill>
          </a:ln>
        </p:spPr>
      </p:pic>
      <p:pic>
        <p:nvPicPr>
          <p:cNvPr id="5" name="Picture 4" title="Actigraphy wat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0" y="3810000"/>
            <a:ext cx="1771650" cy="2066925"/>
          </a:xfrm>
          <a:prstGeom prst="rect">
            <a:avLst/>
          </a:prstGeom>
        </p:spPr>
      </p:pic>
    </p:spTree>
    <p:extLst>
      <p:ext uri="{BB962C8B-B14F-4D97-AF65-F5344CB8AC3E}">
        <p14:creationId xmlns:p14="http://schemas.microsoft.com/office/powerpoint/2010/main" val="67888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4000" b="1" dirty="0">
                <a:latin typeface="Arial" pitchFamily="34" charset="0"/>
                <a:cs typeface="Arial" pitchFamily="34" charset="0"/>
              </a:rPr>
              <a:t>¿Qué? </a:t>
            </a:r>
            <a:r>
              <a:rPr lang="es-ES" sz="4000" dirty="0">
                <a:latin typeface="Arial" pitchFamily="34" charset="0"/>
                <a:cs typeface="Arial" pitchFamily="34" charset="0"/>
              </a:rPr>
              <a:t>TAF a Nivel del Conductor</a:t>
            </a:r>
            <a:br>
              <a:rPr lang="es-ES" sz="4000" dirty="0">
                <a:latin typeface="Arial" pitchFamily="34" charset="0"/>
                <a:cs typeface="Arial" pitchFamily="34" charset="0"/>
              </a:rPr>
            </a:br>
            <a:r>
              <a:rPr lang="es-ES" sz="4000" dirty="0">
                <a:latin typeface="Arial" pitchFamily="34" charset="0"/>
                <a:cs typeface="Arial" pitchFamily="34" charset="0"/>
              </a:rPr>
              <a:t> (3 de 3)</a:t>
            </a:r>
            <a:r>
              <a:rPr lang="en-US" sz="4000" dirty="0">
                <a:latin typeface="Arial" pitchFamily="34" charset="0"/>
                <a:cs typeface="Arial" pitchFamily="34" charset="0"/>
              </a:rPr>
              <a:t> </a:t>
            </a:r>
          </a:p>
        </p:txBody>
      </p:sp>
      <p:sp>
        <p:nvSpPr>
          <p:cNvPr id="3" name="Content Placeholder 2"/>
          <p:cNvSpPr>
            <a:spLocks noGrp="1"/>
          </p:cNvSpPr>
          <p:nvPr>
            <p:ph idx="1"/>
          </p:nvPr>
        </p:nvSpPr>
        <p:spPr>
          <a:xfrm>
            <a:off x="457200" y="1600200"/>
            <a:ext cx="8534400" cy="4525963"/>
          </a:xfrm>
        </p:spPr>
        <p:txBody>
          <a:bodyPr>
            <a:normAutofit lnSpcReduction="10000"/>
          </a:bodyPr>
          <a:lstStyle/>
          <a:p>
            <a:r>
              <a:rPr lang="en-US" dirty="0"/>
              <a:t>TAF </a:t>
            </a:r>
            <a:r>
              <a:rPr lang="en-US" dirty="0" err="1"/>
              <a:t>en</a:t>
            </a:r>
            <a:r>
              <a:rPr lang="en-US" dirty="0"/>
              <a:t> </a:t>
            </a:r>
            <a:r>
              <a:rPr lang="en-US" dirty="0" err="1"/>
              <a:t>los</a:t>
            </a:r>
            <a:r>
              <a:rPr lang="en-US" dirty="0"/>
              <a:t> </a:t>
            </a:r>
            <a:r>
              <a:rPr lang="en-US" dirty="0" err="1"/>
              <a:t>vehículos</a:t>
            </a:r>
            <a:endParaRPr lang="en-US" dirty="0"/>
          </a:p>
          <a:p>
            <a:pPr lvl="1"/>
            <a:r>
              <a:rPr lang="es-ES" dirty="0"/>
              <a:t>Monitoreo continuo con retroalimentación y alertas</a:t>
            </a:r>
            <a:endParaRPr lang="en-US" dirty="0"/>
          </a:p>
          <a:p>
            <a:r>
              <a:rPr lang="es-ES" dirty="0"/>
              <a:t>Descripciones de las TAF a bordo del vehículo</a:t>
            </a:r>
            <a:endParaRPr lang="en-US" dirty="0"/>
          </a:p>
          <a:p>
            <a:pPr lvl="1"/>
            <a:r>
              <a:rPr lang="en-US" dirty="0" err="1"/>
              <a:t>Medidas</a:t>
            </a:r>
            <a:r>
              <a:rPr lang="en-US" dirty="0"/>
              <a:t> de </a:t>
            </a:r>
            <a:r>
              <a:rPr lang="en-US" dirty="0" err="1"/>
              <a:t>los</a:t>
            </a:r>
            <a:r>
              <a:rPr lang="en-US" dirty="0"/>
              <a:t> </a:t>
            </a:r>
            <a:r>
              <a:rPr lang="en-US" dirty="0" err="1"/>
              <a:t>ojos</a:t>
            </a:r>
            <a:endParaRPr lang="en-US" dirty="0"/>
          </a:p>
          <a:p>
            <a:pPr lvl="1"/>
            <a:r>
              <a:rPr lang="en-US" dirty="0" err="1"/>
              <a:t>Monitoreo</a:t>
            </a:r>
            <a:r>
              <a:rPr lang="en-US" dirty="0"/>
              <a:t> de </a:t>
            </a:r>
            <a:r>
              <a:rPr lang="en-US" dirty="0" err="1"/>
              <a:t>carriles</a:t>
            </a:r>
            <a:endParaRPr lang="en-US" dirty="0"/>
          </a:p>
          <a:p>
            <a:pPr lvl="1"/>
            <a:r>
              <a:rPr lang="en-US" dirty="0" err="1"/>
              <a:t>Registra</a:t>
            </a:r>
            <a:r>
              <a:rPr lang="en-US" dirty="0"/>
              <a:t> </a:t>
            </a:r>
            <a:r>
              <a:rPr lang="en-US" dirty="0" err="1"/>
              <a:t>datos</a:t>
            </a:r>
            <a:r>
              <a:rPr lang="en-US" dirty="0"/>
              <a:t> de la                                            </a:t>
            </a:r>
            <a:r>
              <a:rPr lang="en-US" dirty="0" err="1"/>
              <a:t>dirección</a:t>
            </a:r>
            <a:endParaRPr lang="en-US" dirty="0"/>
          </a:p>
          <a:p>
            <a:pPr lvl="1"/>
            <a:r>
              <a:rPr lang="en-US" dirty="0" err="1"/>
              <a:t>Tiempo</a:t>
            </a:r>
            <a:r>
              <a:rPr lang="en-US" dirty="0"/>
              <a:t> de </a:t>
            </a:r>
            <a:r>
              <a:rPr lang="en-US" dirty="0" err="1"/>
              <a:t>reacción</a:t>
            </a:r>
            <a:endParaRPr lang="en-US" dirty="0"/>
          </a:p>
          <a:p>
            <a:pPr lvl="1"/>
            <a:r>
              <a:rPr lang="en-US" dirty="0"/>
              <a:t>Actigrafía</a:t>
            </a:r>
          </a:p>
          <a:p>
            <a:endParaRPr lang="en-US" dirty="0"/>
          </a:p>
          <a:p>
            <a:pPr lvl="1"/>
            <a:endParaRPr lang="en-US" dirty="0"/>
          </a:p>
        </p:txBody>
      </p:sp>
      <p:pic>
        <p:nvPicPr>
          <p:cNvPr id="4" name="Picture 3" title="Several tractor trailers driving on an interstate highw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572816"/>
            <a:ext cx="2667000" cy="2218384"/>
          </a:xfrm>
          <a:prstGeom prst="rect">
            <a:avLst/>
          </a:prstGeom>
          <a:ln w="19050">
            <a:solidFill>
              <a:schemeClr val="tx1"/>
            </a:solidFill>
          </a:ln>
        </p:spPr>
      </p:pic>
    </p:spTree>
    <p:extLst>
      <p:ext uri="{BB962C8B-B14F-4D97-AF65-F5344CB8AC3E}">
        <p14:creationId xmlns:p14="http://schemas.microsoft.com/office/powerpoint/2010/main" val="96996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74638"/>
            <a:ext cx="8474413" cy="1143000"/>
          </a:xfrm>
        </p:spPr>
        <p:txBody>
          <a:bodyPr>
            <a:noAutofit/>
          </a:bodyPr>
          <a:lstStyle/>
          <a:p>
            <a:r>
              <a:rPr lang="es-ES" sz="4000" b="1" dirty="0">
                <a:latin typeface="Arial" pitchFamily="34" charset="0"/>
                <a:cs typeface="Arial" pitchFamily="34" charset="0"/>
              </a:rPr>
              <a:t>¿Cómo? </a:t>
            </a:r>
            <a:r>
              <a:rPr lang="es-ES" sz="4000" dirty="0">
                <a:latin typeface="Arial" pitchFamily="34" charset="0"/>
                <a:cs typeface="Arial" pitchFamily="34" charset="0"/>
              </a:rPr>
              <a:t>Fundamentos Conceptuales de las TAF</a:t>
            </a:r>
            <a:endParaRPr lang="en-US" sz="4000" dirty="0">
              <a:latin typeface="Arial" pitchFamily="34" charset="0"/>
              <a:cs typeface="Arial" pitchFamily="34" charset="0"/>
            </a:endParaRPr>
          </a:p>
        </p:txBody>
      </p:sp>
      <p:pic>
        <p:nvPicPr>
          <p:cNvPr id="6" name="Picture 5" title="A block wall"/>
          <p:cNvPicPr>
            <a:picLocks noChangeAspect="1" noChangeArrowheads="1"/>
          </p:cNvPicPr>
          <p:nvPr/>
        </p:nvPicPr>
        <p:blipFill>
          <a:blip r:embed="rId3" cstate="print"/>
          <a:srcRect/>
          <a:stretch>
            <a:fillRect/>
          </a:stretch>
        </p:blipFill>
        <p:spPr bwMode="auto">
          <a:xfrm>
            <a:off x="5927387" y="2133600"/>
            <a:ext cx="3140413" cy="2083756"/>
          </a:xfrm>
          <a:prstGeom prst="rect">
            <a:avLst/>
          </a:prstGeom>
          <a:noFill/>
          <a:ln w="9525">
            <a:noFill/>
            <a:miter lim="800000"/>
            <a:headEnd/>
            <a:tailEnd/>
          </a:ln>
          <a:effectLst/>
        </p:spPr>
      </p:pic>
      <p:sp>
        <p:nvSpPr>
          <p:cNvPr id="3" name="Content Placeholder 2"/>
          <p:cNvSpPr>
            <a:spLocks noGrp="1"/>
          </p:cNvSpPr>
          <p:nvPr>
            <p:ph idx="1"/>
          </p:nvPr>
        </p:nvSpPr>
        <p:spPr>
          <a:xfrm>
            <a:off x="457200" y="1722437"/>
            <a:ext cx="8229600" cy="4525963"/>
          </a:xfrm>
        </p:spPr>
        <p:txBody>
          <a:bodyPr>
            <a:normAutofit/>
          </a:bodyPr>
          <a:lstStyle/>
          <a:p>
            <a:r>
              <a:rPr lang="es-ES" sz="2800" dirty="0"/>
              <a:t>Una serie de ideas conceptuales forman la columna vertebral del desarrollo de las TAF</a:t>
            </a:r>
            <a:endParaRPr lang="en-US" sz="2800" dirty="0"/>
          </a:p>
          <a:p>
            <a:pPr lvl="1"/>
            <a:r>
              <a:rPr lang="en-US" sz="2400" dirty="0" err="1"/>
              <a:t>Medidas</a:t>
            </a:r>
            <a:r>
              <a:rPr lang="en-US" sz="2400" dirty="0"/>
              <a:t> </a:t>
            </a:r>
            <a:r>
              <a:rPr lang="en-US" sz="2400" dirty="0" err="1"/>
              <a:t>fisiológicas</a:t>
            </a:r>
            <a:endParaRPr lang="en-US" sz="2400" dirty="0"/>
          </a:p>
          <a:p>
            <a:pPr lvl="1"/>
            <a:r>
              <a:rPr lang="en-US" sz="2400" dirty="0" err="1"/>
              <a:t>Habilidades</a:t>
            </a:r>
            <a:r>
              <a:rPr lang="en-US" sz="2400" dirty="0"/>
              <a:t> </a:t>
            </a:r>
            <a:r>
              <a:rPr lang="en-US" sz="2400" dirty="0" err="1"/>
              <a:t>psicomotrices</a:t>
            </a:r>
            <a:endParaRPr lang="en-US" sz="2400" dirty="0"/>
          </a:p>
          <a:p>
            <a:pPr lvl="1"/>
            <a:r>
              <a:rPr lang="es-ES" sz="2400" dirty="0"/>
              <a:t>Asesoramiento basada en el comportamiento</a:t>
            </a:r>
            <a:endParaRPr lang="en-US" sz="2400" dirty="0"/>
          </a:p>
          <a:p>
            <a:pPr lvl="1"/>
            <a:r>
              <a:rPr lang="es-ES" sz="2400" dirty="0"/>
              <a:t>Cinemática del vehículo/Registro de datos del conductor</a:t>
            </a:r>
            <a:endParaRPr lang="en-US" sz="2400" dirty="0"/>
          </a:p>
          <a:p>
            <a:pPr lvl="1"/>
            <a:r>
              <a:rPr lang="en-US" sz="2400" dirty="0" err="1"/>
              <a:t>Sistemas</a:t>
            </a:r>
            <a:r>
              <a:rPr lang="en-US" sz="2400" dirty="0"/>
              <a:t> </a:t>
            </a:r>
            <a:r>
              <a:rPr lang="en-US" sz="2400" dirty="0" err="1"/>
              <a:t>monocanal</a:t>
            </a:r>
            <a:r>
              <a:rPr lang="en-US" sz="2400" dirty="0"/>
              <a:t> versus </a:t>
            </a:r>
            <a:r>
              <a:rPr lang="en-US" sz="2400" dirty="0" err="1"/>
              <a:t>multicanal</a:t>
            </a:r>
            <a:endParaRPr lang="en-US" sz="2400" dirty="0"/>
          </a:p>
          <a:p>
            <a:pPr marL="457200" lvl="1" indent="0">
              <a:buNone/>
            </a:pPr>
            <a:endParaRPr lang="en-US" sz="2400" dirty="0"/>
          </a:p>
        </p:txBody>
      </p:sp>
    </p:spTree>
    <p:extLst>
      <p:ext uri="{BB962C8B-B14F-4D97-AF65-F5344CB8AC3E}">
        <p14:creationId xmlns:p14="http://schemas.microsoft.com/office/powerpoint/2010/main" val="278108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s-ES" sz="4000" b="1" dirty="0">
                <a:latin typeface="Arial" pitchFamily="34" charset="0"/>
                <a:cs typeface="Arial" pitchFamily="34" charset="0"/>
              </a:rPr>
              <a:t>¿Cómo? </a:t>
            </a:r>
            <a:r>
              <a:rPr lang="es-ES" sz="4000" dirty="0">
                <a:latin typeface="Arial" pitchFamily="34" charset="0"/>
                <a:cs typeface="Arial" pitchFamily="34" charset="0"/>
              </a:rPr>
              <a:t>Conceptos Fisiológicos</a:t>
            </a:r>
            <a:br>
              <a:rPr lang="es-ES" sz="4000" dirty="0">
                <a:latin typeface="Arial" pitchFamily="34" charset="0"/>
                <a:cs typeface="Arial" pitchFamily="34" charset="0"/>
              </a:rPr>
            </a:br>
            <a:r>
              <a:rPr lang="es-ES" sz="4000" dirty="0">
                <a:latin typeface="Arial" pitchFamily="34" charset="0"/>
                <a:cs typeface="Arial" pitchFamily="34" charset="0"/>
              </a:rPr>
              <a:t> (1 de 3)</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600200"/>
            <a:ext cx="6553200" cy="4525963"/>
          </a:xfrm>
        </p:spPr>
        <p:txBody>
          <a:bodyPr>
            <a:normAutofit/>
          </a:bodyPr>
          <a:lstStyle/>
          <a:p>
            <a:r>
              <a:rPr lang="en-US" dirty="0" err="1"/>
              <a:t>Medidas</a:t>
            </a:r>
            <a:r>
              <a:rPr lang="en-US" dirty="0"/>
              <a:t> de </a:t>
            </a:r>
            <a:r>
              <a:rPr lang="en-US" dirty="0" err="1"/>
              <a:t>ojos</a:t>
            </a:r>
            <a:r>
              <a:rPr lang="en-US" dirty="0"/>
              <a:t> (</a:t>
            </a:r>
            <a:r>
              <a:rPr lang="en-US" dirty="0" err="1"/>
              <a:t>oculares</a:t>
            </a:r>
            <a:r>
              <a:rPr lang="en-US" dirty="0"/>
              <a:t>)</a:t>
            </a:r>
          </a:p>
          <a:p>
            <a:pPr lvl="1"/>
            <a:r>
              <a:rPr lang="en-US" dirty="0"/>
              <a:t>Perclos</a:t>
            </a:r>
          </a:p>
          <a:p>
            <a:pPr lvl="2"/>
            <a:r>
              <a:rPr lang="es-ES" dirty="0"/>
              <a:t>Porcentaje de cierre de los párpados del conductor</a:t>
            </a:r>
            <a:endParaRPr lang="en-US" dirty="0"/>
          </a:p>
          <a:p>
            <a:pPr lvl="1"/>
            <a:r>
              <a:rPr lang="en-US" dirty="0" err="1"/>
              <a:t>Relación</a:t>
            </a:r>
            <a:r>
              <a:rPr lang="en-US" dirty="0"/>
              <a:t> </a:t>
            </a:r>
            <a:r>
              <a:rPr lang="en-US" dirty="0" err="1"/>
              <a:t>amplitud-velocidad</a:t>
            </a:r>
            <a:endParaRPr lang="en-US" dirty="0"/>
          </a:p>
          <a:p>
            <a:pPr lvl="2"/>
            <a:r>
              <a:rPr lang="es-ES" dirty="0"/>
              <a:t>¿Qué tan rápido y hasta qué punto se abre el párpado después del cierre?</a:t>
            </a:r>
            <a:endParaRPr lang="en-US" dirty="0"/>
          </a:p>
          <a:p>
            <a:endParaRPr lang="en-US" dirty="0"/>
          </a:p>
        </p:txBody>
      </p:sp>
      <p:pic>
        <p:nvPicPr>
          <p:cNvPr id="5" name="Picture 4" title="Varying degrees of eyelid clos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981200"/>
            <a:ext cx="1537271" cy="3200400"/>
          </a:xfrm>
          <a:prstGeom prst="rect">
            <a:avLst/>
          </a:prstGeom>
          <a:ln w="19050">
            <a:solidFill>
              <a:srgbClr val="000000"/>
            </a:solidFill>
          </a:ln>
        </p:spPr>
      </p:pic>
    </p:spTree>
    <p:extLst>
      <p:ext uri="{BB962C8B-B14F-4D97-AF65-F5344CB8AC3E}">
        <p14:creationId xmlns:p14="http://schemas.microsoft.com/office/powerpoint/2010/main" val="56732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s-ES" sz="4000" b="1" dirty="0">
                <a:latin typeface="Arial" pitchFamily="34" charset="0"/>
                <a:cs typeface="Arial" pitchFamily="34" charset="0"/>
              </a:rPr>
              <a:t>¿Cómo? </a:t>
            </a:r>
            <a:r>
              <a:rPr lang="es-ES" sz="4000" dirty="0">
                <a:latin typeface="Arial" pitchFamily="34" charset="0"/>
                <a:cs typeface="Arial" pitchFamily="34" charset="0"/>
              </a:rPr>
              <a:t>Conceptos Fisiológicos</a:t>
            </a:r>
            <a:br>
              <a:rPr lang="es-ES" sz="4000" dirty="0">
                <a:latin typeface="Arial" pitchFamily="34" charset="0"/>
                <a:cs typeface="Arial" pitchFamily="34" charset="0"/>
              </a:rPr>
            </a:br>
            <a:r>
              <a:rPr lang="es-ES" sz="4000" dirty="0">
                <a:latin typeface="Arial" pitchFamily="34" charset="0"/>
                <a:cs typeface="Arial" pitchFamily="34" charset="0"/>
              </a:rPr>
              <a:t> (2 de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sz="2800" dirty="0"/>
              <a:t>Actigrafía</a:t>
            </a:r>
          </a:p>
          <a:p>
            <a:pPr lvl="1"/>
            <a:r>
              <a:rPr lang="es-ES" sz="2400" dirty="0"/>
              <a:t>Utiliza algoritmos predictivos del sueño para determinar la cantidad y la calidad del sueño del conductor, junto con los patrones de descanso y actividad</a:t>
            </a:r>
            <a:endParaRPr lang="en-US" sz="2400" dirty="0"/>
          </a:p>
          <a:p>
            <a:pPr lvl="1"/>
            <a:r>
              <a:rPr lang="es-ES" sz="2400" dirty="0"/>
              <a:t>También puede incorporar análisis                                        del ritmo circadiano</a:t>
            </a:r>
            <a:endParaRPr lang="en-US" sz="2400" dirty="0"/>
          </a:p>
          <a:p>
            <a:pPr lvl="1"/>
            <a:r>
              <a:rPr lang="es-ES" sz="2400" dirty="0"/>
              <a:t>Indicador general de la variabilidad                                              del sueño de una noche a otra</a:t>
            </a:r>
            <a:endParaRPr lang="en-US" sz="2400" dirty="0"/>
          </a:p>
          <a:p>
            <a:pPr lvl="1"/>
            <a:r>
              <a:rPr lang="es-ES" sz="2400" dirty="0"/>
              <a:t>Sensor de luz, temperatura y                                                        detección fuera de muñeca disponibles en algunos modelos</a:t>
            </a:r>
            <a:endParaRPr lang="en-US" sz="2400" dirty="0"/>
          </a:p>
          <a:p>
            <a:pPr lvl="1"/>
            <a:r>
              <a:rPr lang="es-ES" sz="2400" dirty="0"/>
              <a:t>Normalmente, es un dispositivo que se lleva en la muñeca.</a:t>
            </a:r>
            <a:endParaRPr lang="en-US" sz="2400" dirty="0"/>
          </a:p>
          <a:p>
            <a:endParaRPr lang="en-US" sz="2800" dirty="0"/>
          </a:p>
        </p:txBody>
      </p:sp>
      <p:pic>
        <p:nvPicPr>
          <p:cNvPr id="6" name="Picture 5" title="Laying awake in bed"/>
          <p:cNvPicPr>
            <a:picLocks noChangeAspect="1" noChangeArrowheads="1"/>
          </p:cNvPicPr>
          <p:nvPr/>
        </p:nvPicPr>
        <p:blipFill>
          <a:blip r:embed="rId3" cstate="print"/>
          <a:srcRect/>
          <a:stretch>
            <a:fillRect/>
          </a:stretch>
        </p:blipFill>
        <p:spPr bwMode="auto">
          <a:xfrm>
            <a:off x="5816870" y="2871394"/>
            <a:ext cx="3022330" cy="2005405"/>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140617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Descripción General del Módulo 10</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s-MX" dirty="0"/>
              <a:t>El Por Qué, el Qué y el Cómo de las Tecnologías de Administración de la Fatiga (TAF)</a:t>
            </a:r>
          </a:p>
          <a:p>
            <a:r>
              <a:rPr lang="es-MX" dirty="0"/>
              <a:t>Muestra de Tecnologías Actuales </a:t>
            </a:r>
          </a:p>
          <a:p>
            <a:r>
              <a:rPr lang="es-MX" dirty="0"/>
              <a:t>Consideraciones de Implementación y Directrices Operativas</a:t>
            </a:r>
          </a:p>
          <a:p>
            <a:r>
              <a:rPr lang="es-MX" dirty="0"/>
              <a:t>Revisión y Resumen</a:t>
            </a:r>
            <a:endParaRPr lang="es-MX" sz="3200" dirty="0"/>
          </a:p>
          <a:p>
            <a:pPr marL="457200" lvl="1" indent="0">
              <a:buNone/>
            </a:pPr>
            <a:endParaRPr lang="es-MX" sz="3200" dirty="0"/>
          </a:p>
        </p:txBody>
      </p:sp>
      <p:pic>
        <p:nvPicPr>
          <p:cNvPr id="6" name="Picture 5" title="Truck on interst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038600"/>
            <a:ext cx="2895600" cy="1930400"/>
          </a:xfrm>
          <a:prstGeom prst="rect">
            <a:avLst/>
          </a:prstGeom>
          <a:ln w="19050">
            <a:solidFill>
              <a:schemeClr val="tx1"/>
            </a:solidFill>
          </a:ln>
        </p:spPr>
      </p:pic>
    </p:spTree>
    <p:extLst>
      <p:ext uri="{BB962C8B-B14F-4D97-AF65-F5344CB8AC3E}">
        <p14:creationId xmlns:p14="http://schemas.microsoft.com/office/powerpoint/2010/main" val="4252022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s-ES" sz="4000" b="1" dirty="0">
                <a:latin typeface="Arial" pitchFamily="34" charset="0"/>
                <a:cs typeface="Arial" pitchFamily="34" charset="0"/>
              </a:rPr>
              <a:t>¿Cómo? </a:t>
            </a:r>
            <a:r>
              <a:rPr lang="es-ES" sz="4000" dirty="0">
                <a:latin typeface="Arial" pitchFamily="34" charset="0"/>
                <a:cs typeface="Arial" pitchFamily="34" charset="0"/>
              </a:rPr>
              <a:t>Conceptos Fisiológicos</a:t>
            </a:r>
            <a:br>
              <a:rPr lang="es-ES" sz="4000" dirty="0">
                <a:latin typeface="Arial" pitchFamily="34" charset="0"/>
                <a:cs typeface="Arial" pitchFamily="34" charset="0"/>
              </a:rPr>
            </a:br>
            <a:r>
              <a:rPr lang="es-ES" sz="4000" dirty="0">
                <a:latin typeface="Arial" pitchFamily="34" charset="0"/>
                <a:cs typeface="Arial" pitchFamily="34" charset="0"/>
              </a:rPr>
              <a:t> (3 de 3)</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r>
              <a:rPr lang="en-US" sz="3500" dirty="0" err="1"/>
              <a:t>Posibles</a:t>
            </a:r>
            <a:r>
              <a:rPr lang="en-US" sz="3500" dirty="0"/>
              <a:t> </a:t>
            </a:r>
            <a:r>
              <a:rPr lang="en-US" sz="3500" dirty="0" err="1"/>
              <a:t>limitaciones</a:t>
            </a:r>
            <a:r>
              <a:rPr lang="en-US" sz="3500" dirty="0"/>
              <a:t> a </a:t>
            </a:r>
            <a:r>
              <a:rPr lang="en-US" sz="3500" dirty="0" err="1"/>
              <a:t>considerar</a:t>
            </a:r>
            <a:r>
              <a:rPr lang="en-US" sz="3500" dirty="0"/>
              <a:t>…</a:t>
            </a:r>
          </a:p>
          <a:p>
            <a:pPr lvl="1"/>
            <a:r>
              <a:rPr lang="en-US" sz="3000" dirty="0" err="1"/>
              <a:t>Medidas</a:t>
            </a:r>
            <a:r>
              <a:rPr lang="en-US" sz="3000" dirty="0"/>
              <a:t> </a:t>
            </a:r>
            <a:r>
              <a:rPr lang="en-US" sz="3000" dirty="0" err="1"/>
              <a:t>oculares</a:t>
            </a:r>
            <a:endParaRPr lang="en-US" sz="3000" dirty="0"/>
          </a:p>
          <a:p>
            <a:pPr lvl="2"/>
            <a:r>
              <a:rPr lang="es-ES" sz="2600" dirty="0"/>
              <a:t>Posibles falsas alarmas por miradas en espejos y dispositivos en la cabina</a:t>
            </a:r>
            <a:endParaRPr lang="en-US" sz="2600" dirty="0"/>
          </a:p>
          <a:p>
            <a:pPr lvl="2"/>
            <a:r>
              <a:rPr lang="es-ES" sz="2600" dirty="0"/>
              <a:t>Sensibilidad de la cámara e Infrarrojos (IR) con respecto a diferentes condiciones de iluminación</a:t>
            </a:r>
            <a:endParaRPr lang="en-US" sz="2600" dirty="0"/>
          </a:p>
          <a:p>
            <a:pPr lvl="2"/>
            <a:r>
              <a:rPr lang="es-ES" sz="2600" dirty="0"/>
              <a:t>Resistencia del conductor a sistemas que exigen el uso de gafas</a:t>
            </a:r>
            <a:endParaRPr lang="en-US" sz="2600" dirty="0"/>
          </a:p>
          <a:p>
            <a:pPr lvl="1"/>
            <a:r>
              <a:rPr lang="en-US" sz="3000" dirty="0"/>
              <a:t>Actigrafía</a:t>
            </a:r>
          </a:p>
          <a:p>
            <a:pPr lvl="2"/>
            <a:r>
              <a:rPr lang="es-ES" sz="2600" dirty="0"/>
              <a:t>Tecnología predictiva y no en tiempo real</a:t>
            </a:r>
            <a:endParaRPr lang="en-US" sz="2600" dirty="0"/>
          </a:p>
          <a:p>
            <a:pPr lvl="2"/>
            <a:r>
              <a:rPr lang="es-ES" sz="2600" dirty="0"/>
              <a:t>No toma en cuenta las diferencias individuales</a:t>
            </a:r>
            <a:endParaRPr lang="en-US" sz="2600" dirty="0"/>
          </a:p>
          <a:p>
            <a:pPr lvl="2"/>
            <a:r>
              <a:rPr lang="es-ES" sz="2600" dirty="0"/>
              <a:t>El conductor debe usar el dispositivo</a:t>
            </a:r>
            <a:endParaRPr lang="en-US" sz="2600"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370079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Gears as a brain"/>
          <p:cNvPicPr>
            <a:picLocks noChangeAspect="1" noChangeArrowheads="1"/>
          </p:cNvPicPr>
          <p:nvPr/>
        </p:nvPicPr>
        <p:blipFill>
          <a:blip r:embed="rId3" cstate="print"/>
          <a:srcRect/>
          <a:stretch>
            <a:fillRect/>
          </a:stretch>
        </p:blipFill>
        <p:spPr bwMode="auto">
          <a:xfrm>
            <a:off x="5943600" y="3048000"/>
            <a:ext cx="2369027" cy="23622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s-ES" sz="4000" b="1" dirty="0">
                <a:latin typeface="Arial" pitchFamily="34" charset="0"/>
                <a:cs typeface="Arial" pitchFamily="34" charset="0"/>
              </a:rPr>
              <a:t>¿Cómo</a:t>
            </a:r>
            <a:r>
              <a:rPr lang="es-ES" sz="4000" dirty="0">
                <a:latin typeface="Arial" pitchFamily="34" charset="0"/>
                <a:cs typeface="Arial" pitchFamily="34" charset="0"/>
              </a:rPr>
              <a:t>? Habilidades Psicomotrices</a:t>
            </a:r>
            <a:br>
              <a:rPr lang="es-ES" sz="4000" dirty="0">
                <a:latin typeface="Arial" pitchFamily="34" charset="0"/>
                <a:cs typeface="Arial" pitchFamily="34" charset="0"/>
              </a:rPr>
            </a:br>
            <a:r>
              <a:rPr lang="es-ES" sz="4000" dirty="0">
                <a:latin typeface="Arial" pitchFamily="34" charset="0"/>
                <a:cs typeface="Arial" pitchFamily="34" charset="0"/>
              </a:rPr>
              <a:t> (1 de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s-ES" dirty="0"/>
              <a:t>Combinaciones de coordinación mano-ojo en la manipulación de controles de objetos</a:t>
            </a:r>
            <a:endParaRPr lang="en-US" dirty="0"/>
          </a:p>
          <a:p>
            <a:r>
              <a:rPr lang="en-US" dirty="0"/>
              <a:t>Las </a:t>
            </a:r>
            <a:r>
              <a:rPr lang="en-US" dirty="0" err="1"/>
              <a:t>funciones</a:t>
            </a:r>
            <a:r>
              <a:rPr lang="en-US" dirty="0"/>
              <a:t> </a:t>
            </a:r>
            <a:r>
              <a:rPr lang="en-US" dirty="0" err="1"/>
              <a:t>cognitivas</a:t>
            </a:r>
            <a:r>
              <a:rPr lang="en-US" dirty="0"/>
              <a:t> </a:t>
            </a:r>
            <a:r>
              <a:rPr lang="en-US" dirty="0" err="1"/>
              <a:t>generan</a:t>
            </a:r>
            <a:r>
              <a:rPr lang="en-US" dirty="0"/>
              <a:t> </a:t>
            </a:r>
            <a:r>
              <a:rPr lang="en-US" dirty="0" err="1"/>
              <a:t>respuestas</a:t>
            </a:r>
            <a:r>
              <a:rPr lang="en-US" dirty="0"/>
              <a:t> </a:t>
            </a:r>
            <a:r>
              <a:rPr lang="en-US" dirty="0" err="1"/>
              <a:t>psicomotoras</a:t>
            </a:r>
            <a:r>
              <a:rPr lang="en-US" dirty="0"/>
              <a:t> </a:t>
            </a:r>
            <a:r>
              <a:rPr lang="en-US" dirty="0" err="1"/>
              <a:t>automáticas</a:t>
            </a:r>
            <a:r>
              <a:rPr lang="en-US" dirty="0"/>
              <a:t> o </a:t>
            </a:r>
            <a:r>
              <a:rPr lang="en-US" dirty="0" err="1"/>
              <a:t>instintivas</a:t>
            </a:r>
            <a:endParaRPr lang="en-US" dirty="0"/>
          </a:p>
          <a:p>
            <a:r>
              <a:rPr lang="en-US" dirty="0" err="1"/>
              <a:t>Pruebas</a:t>
            </a:r>
            <a:r>
              <a:rPr lang="en-US" dirty="0"/>
              <a:t> de </a:t>
            </a:r>
            <a:r>
              <a:rPr lang="en-US" dirty="0" err="1"/>
              <a:t>función</a:t>
            </a:r>
            <a:r>
              <a:rPr lang="en-US" dirty="0"/>
              <a:t> </a:t>
            </a:r>
            <a:r>
              <a:rPr lang="en-US" dirty="0" err="1"/>
              <a:t>cognitiva</a:t>
            </a:r>
            <a:endParaRPr lang="en-US" dirty="0"/>
          </a:p>
          <a:p>
            <a:pPr lvl="1"/>
            <a:r>
              <a:rPr lang="en-US" dirty="0" err="1"/>
              <a:t>Proceso</a:t>
            </a:r>
            <a:r>
              <a:rPr lang="en-US" dirty="0"/>
              <a:t> </a:t>
            </a:r>
            <a:r>
              <a:rPr lang="en-US" dirty="0" err="1"/>
              <a:t>objetivo</a:t>
            </a:r>
            <a:endParaRPr lang="en-US" dirty="0"/>
          </a:p>
          <a:p>
            <a:pPr lvl="1"/>
            <a:r>
              <a:rPr lang="en-US" dirty="0" err="1"/>
              <a:t>Coordinación</a:t>
            </a:r>
            <a:r>
              <a:rPr lang="en-US" dirty="0"/>
              <a:t> mano-</a:t>
            </a:r>
            <a:r>
              <a:rPr lang="en-US" dirty="0" err="1"/>
              <a:t>ojo</a:t>
            </a:r>
            <a:endParaRPr lang="en-US" dirty="0"/>
          </a:p>
          <a:p>
            <a:pPr lvl="1"/>
            <a:r>
              <a:rPr lang="en-US" dirty="0" err="1"/>
              <a:t>Tiempo</a:t>
            </a:r>
            <a:r>
              <a:rPr lang="en-US" dirty="0"/>
              <a:t> de </a:t>
            </a:r>
            <a:r>
              <a:rPr lang="en-US" dirty="0" err="1"/>
              <a:t>reacción</a:t>
            </a:r>
            <a:endParaRPr lang="en-US" dirty="0"/>
          </a:p>
          <a:p>
            <a:pPr lvl="1"/>
            <a:r>
              <a:rPr lang="en-US" dirty="0" err="1"/>
              <a:t>Cortas</a:t>
            </a:r>
            <a:r>
              <a:rPr lang="en-US" dirty="0"/>
              <a:t> y no </a:t>
            </a:r>
            <a:r>
              <a:rPr lang="en-US" dirty="0" err="1"/>
              <a:t>invasivas</a:t>
            </a:r>
            <a:endParaRPr lang="en-US" dirty="0"/>
          </a:p>
          <a:p>
            <a:r>
              <a:rPr lang="es-ES" dirty="0"/>
              <a:t>Utilizadas como predictor de aptitud para el servicio</a:t>
            </a:r>
            <a:endParaRPr lang="en-US" dirty="0"/>
          </a:p>
          <a:p>
            <a:pPr lvl="1"/>
            <a:endParaRPr lang="en-US" dirty="0"/>
          </a:p>
        </p:txBody>
      </p:sp>
    </p:spTree>
    <p:extLst>
      <p:ext uri="{BB962C8B-B14F-4D97-AF65-F5344CB8AC3E}">
        <p14:creationId xmlns:p14="http://schemas.microsoft.com/office/powerpoint/2010/main" val="3111432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s-ES" sz="4000" b="1" dirty="0">
                <a:latin typeface="Arial" pitchFamily="34" charset="0"/>
                <a:cs typeface="Arial" pitchFamily="34" charset="0"/>
              </a:rPr>
              <a:t>¿Cómo</a:t>
            </a:r>
            <a:r>
              <a:rPr lang="es-ES" sz="4000" dirty="0">
                <a:latin typeface="Arial" pitchFamily="34" charset="0"/>
                <a:cs typeface="Arial" pitchFamily="34" charset="0"/>
              </a:rPr>
              <a:t>? Habilidades Psicomotrices</a:t>
            </a:r>
            <a:br>
              <a:rPr lang="es-ES" sz="4000" dirty="0">
                <a:latin typeface="Arial" pitchFamily="34" charset="0"/>
                <a:cs typeface="Arial" pitchFamily="34" charset="0"/>
              </a:rPr>
            </a:br>
            <a:r>
              <a:rPr lang="es-ES" sz="4000" dirty="0">
                <a:latin typeface="Arial" pitchFamily="34" charset="0"/>
                <a:cs typeface="Arial" pitchFamily="34" charset="0"/>
              </a:rPr>
              <a:t> (2 de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err="1"/>
              <a:t>Posibles</a:t>
            </a:r>
            <a:r>
              <a:rPr lang="en-US" dirty="0"/>
              <a:t> </a:t>
            </a:r>
            <a:r>
              <a:rPr lang="en-US" dirty="0" err="1"/>
              <a:t>limitaciones</a:t>
            </a:r>
            <a:r>
              <a:rPr lang="en-US" dirty="0"/>
              <a:t> a </a:t>
            </a:r>
            <a:r>
              <a:rPr lang="en-US" dirty="0" err="1"/>
              <a:t>considerar</a:t>
            </a:r>
            <a:r>
              <a:rPr lang="en-US" dirty="0"/>
              <a:t>…</a:t>
            </a:r>
          </a:p>
          <a:p>
            <a:pPr lvl="1"/>
            <a:r>
              <a:rPr lang="en-US" dirty="0"/>
              <a:t>Antes de </a:t>
            </a:r>
            <a:r>
              <a:rPr lang="en-US" dirty="0" err="1"/>
              <a:t>conducir</a:t>
            </a:r>
            <a:endParaRPr lang="en-US" dirty="0"/>
          </a:p>
          <a:p>
            <a:pPr lvl="2"/>
            <a:r>
              <a:rPr lang="en-US" dirty="0" err="1"/>
              <a:t>Debe</a:t>
            </a:r>
            <a:r>
              <a:rPr lang="en-US" dirty="0"/>
              <a:t> ser </a:t>
            </a:r>
            <a:r>
              <a:rPr lang="en-US" dirty="0" err="1"/>
              <a:t>administrado</a:t>
            </a:r>
            <a:r>
              <a:rPr lang="en-US" dirty="0"/>
              <a:t> </a:t>
            </a:r>
            <a:r>
              <a:rPr lang="en-US" dirty="0" err="1"/>
              <a:t>por</a:t>
            </a:r>
            <a:r>
              <a:rPr lang="en-US" dirty="0"/>
              <a:t> personal de </a:t>
            </a:r>
            <a:r>
              <a:rPr lang="en-US" dirty="0" err="1"/>
              <a:t>oficina</a:t>
            </a:r>
            <a:endParaRPr lang="en-US" dirty="0"/>
          </a:p>
          <a:p>
            <a:pPr lvl="2"/>
            <a:r>
              <a:rPr lang="es-ES" dirty="0"/>
              <a:t>No toma en cuenta la posible aparición de fatiga en un momento posterior durante el turno de conducción</a:t>
            </a:r>
            <a:endParaRPr lang="en-US" dirty="0"/>
          </a:p>
          <a:p>
            <a:pPr lvl="2"/>
            <a:r>
              <a:rPr lang="es-ES" dirty="0"/>
              <a:t>Posibilidad de vencer al sistema</a:t>
            </a:r>
            <a:r>
              <a:rPr lang="en-US" dirty="0"/>
              <a:t> </a:t>
            </a:r>
          </a:p>
          <a:p>
            <a:pPr lvl="1"/>
            <a:r>
              <a:rPr lang="en-US" dirty="0"/>
              <a:t>Durante la </a:t>
            </a:r>
            <a:r>
              <a:rPr lang="en-US" dirty="0" err="1"/>
              <a:t>conducción</a:t>
            </a:r>
            <a:endParaRPr lang="en-US" dirty="0"/>
          </a:p>
          <a:p>
            <a:pPr lvl="2"/>
            <a:r>
              <a:rPr lang="es-ES" dirty="0"/>
              <a:t>Tarea adicional que debe realizar el conductor mientras conduce</a:t>
            </a:r>
            <a:endParaRPr lang="en-US" dirty="0"/>
          </a:p>
          <a:p>
            <a:pPr lvl="2"/>
            <a:r>
              <a:rPr lang="es-ES" dirty="0"/>
              <a:t>Costo adicional de posible falta de atención</a:t>
            </a:r>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76420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b="1" dirty="0">
                <a:latin typeface="Arial" pitchFamily="34" charset="0"/>
                <a:cs typeface="Arial" pitchFamily="34" charset="0"/>
              </a:rPr>
              <a:t>¿Cómo? </a:t>
            </a:r>
            <a:r>
              <a:rPr lang="es-ES" sz="4000" dirty="0">
                <a:latin typeface="Arial" pitchFamily="34" charset="0"/>
                <a:cs typeface="Arial" pitchFamily="34" charset="0"/>
              </a:rPr>
              <a:t>Asesoramiento Basado en el Comportamiento (1 de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marL="719138" lvl="1" indent="-514350">
              <a:spcBef>
                <a:spcPts val="300"/>
              </a:spcBef>
              <a:buFont typeface="+mj-lt"/>
              <a:buAutoNum type="arabicParenR"/>
            </a:pPr>
            <a:r>
              <a:rPr lang="es-ES" dirty="0"/>
              <a:t>Monitoreo del conductor en el vehículo</a:t>
            </a:r>
            <a:r>
              <a:rPr lang="en-US" dirty="0"/>
              <a:t> </a:t>
            </a:r>
          </a:p>
          <a:p>
            <a:pPr marL="719138" lvl="1" indent="-514350">
              <a:spcBef>
                <a:spcPts val="300"/>
              </a:spcBef>
              <a:buFont typeface="+mj-lt"/>
              <a:buAutoNum type="arabicParenR"/>
            </a:pPr>
            <a:r>
              <a:rPr lang="es-ES" dirty="0"/>
              <a:t>Vídeo y datos revisados y analizados</a:t>
            </a:r>
            <a:r>
              <a:rPr lang="en-US" dirty="0"/>
              <a:t> </a:t>
            </a:r>
          </a:p>
          <a:p>
            <a:pPr marL="719138" lvl="1" indent="-514350">
              <a:spcBef>
                <a:spcPts val="300"/>
              </a:spcBef>
              <a:buFont typeface="+mj-lt"/>
              <a:buAutoNum type="arabicParenR" startAt="3"/>
            </a:pPr>
            <a:r>
              <a:rPr lang="en-US" dirty="0" err="1"/>
              <a:t>Asesoramiento</a:t>
            </a:r>
            <a:r>
              <a:rPr lang="en-US" dirty="0"/>
              <a:t> y </a:t>
            </a:r>
            <a:r>
              <a:rPr lang="en-US" dirty="0" err="1"/>
              <a:t>Capacitación</a:t>
            </a:r>
            <a:r>
              <a:rPr lang="en-US" dirty="0"/>
              <a:t> de </a:t>
            </a:r>
            <a:r>
              <a:rPr lang="en-US" dirty="0" err="1"/>
              <a:t>conductores</a:t>
            </a:r>
            <a:r>
              <a:rPr lang="en-US" dirty="0"/>
              <a:t> </a:t>
            </a:r>
            <a:r>
              <a:rPr lang="en-US" dirty="0" err="1"/>
              <a:t>sobre</a:t>
            </a:r>
            <a:r>
              <a:rPr lang="en-US" dirty="0"/>
              <a:t> </a:t>
            </a:r>
            <a:r>
              <a:rPr lang="en-US" dirty="0" err="1"/>
              <a:t>desempeño</a:t>
            </a:r>
            <a:endParaRPr lang="en-US" dirty="0"/>
          </a:p>
          <a:p>
            <a:pPr marL="719138" lvl="1" indent="-514350">
              <a:spcBef>
                <a:spcPts val="300"/>
              </a:spcBef>
              <a:buFont typeface="+mj-lt"/>
              <a:buAutoNum type="arabicParenR" startAt="3"/>
            </a:pPr>
            <a:r>
              <a:rPr lang="es-ES" dirty="0"/>
              <a:t>El conductor regresa al campo con nuevos conocimientos y/o técnicas</a:t>
            </a:r>
            <a:endParaRPr lang="en-US" sz="3600" dirty="0"/>
          </a:p>
          <a:p>
            <a:pPr marL="457200" lvl="1" indent="0">
              <a:buNone/>
            </a:pPr>
            <a:endParaRPr lang="en-US" sz="3200" dirty="0"/>
          </a:p>
        </p:txBody>
      </p:sp>
      <p:sp>
        <p:nvSpPr>
          <p:cNvPr id="13" name="Right Arrow 12"/>
          <p:cNvSpPr/>
          <p:nvPr/>
        </p:nvSpPr>
        <p:spPr>
          <a:xfrm>
            <a:off x="304800" y="3505200"/>
            <a:ext cx="8534400" cy="3352800"/>
          </a:xfrm>
          <a:prstGeom prst="rightArrow">
            <a:avLst>
              <a:gd name="adj1" fmla="val 50000"/>
              <a:gd name="adj2" fmla="val 41783"/>
            </a:avLst>
          </a:prstGeom>
          <a:solidFill>
            <a:srgbClr val="FF99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MX"/>
          </a:p>
        </p:txBody>
      </p:sp>
      <p:pic>
        <p:nvPicPr>
          <p:cNvPr id="14" name="Picture 13" title="Camera image of driver and forward roadway and showing lane lin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01" y="4419601"/>
            <a:ext cx="2135274" cy="1193412"/>
          </a:xfrm>
          <a:prstGeom prst="rect">
            <a:avLst/>
          </a:prstGeom>
          <a:ln w="19050">
            <a:solidFill>
              <a:schemeClr val="tx1"/>
            </a:solidFill>
          </a:ln>
        </p:spPr>
      </p:pic>
      <p:pic>
        <p:nvPicPr>
          <p:cNvPr id="15" name="Picture 14" title="Graph of lane deviati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4419602"/>
            <a:ext cx="1447800" cy="1207128"/>
          </a:xfrm>
          <a:prstGeom prst="rect">
            <a:avLst/>
          </a:prstGeom>
          <a:ln w="12700">
            <a:solidFill>
              <a:schemeClr val="tx1"/>
            </a:solidFill>
          </a:ln>
        </p:spPr>
      </p:pic>
      <p:pic>
        <p:nvPicPr>
          <p:cNvPr id="6" name="Picture 5" title="Class 8 Truck with Tank Traile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248400" y="4419601"/>
            <a:ext cx="1676400" cy="1207128"/>
          </a:xfrm>
          <a:prstGeom prst="rect">
            <a:avLst/>
          </a:prstGeom>
          <a:ln w="19050">
            <a:solidFill>
              <a:schemeClr val="tx1"/>
            </a:solidFill>
          </a:ln>
        </p:spPr>
      </p:pic>
      <p:sp>
        <p:nvSpPr>
          <p:cNvPr id="5" name="TextBox 4"/>
          <p:cNvSpPr txBox="1"/>
          <p:nvPr/>
        </p:nvSpPr>
        <p:spPr>
          <a:xfrm>
            <a:off x="1447800" y="5650468"/>
            <a:ext cx="301686" cy="369332"/>
          </a:xfrm>
          <a:prstGeom prst="rect">
            <a:avLst/>
          </a:prstGeom>
          <a:noFill/>
        </p:spPr>
        <p:txBody>
          <a:bodyPr wrap="none" rtlCol="0">
            <a:spAutoFit/>
          </a:bodyPr>
          <a:lstStyle/>
          <a:p>
            <a:r>
              <a:rPr lang="en-US" b="1" dirty="0"/>
              <a:t>1</a:t>
            </a:r>
          </a:p>
        </p:txBody>
      </p:sp>
      <p:sp>
        <p:nvSpPr>
          <p:cNvPr id="16" name="TextBox 15"/>
          <p:cNvSpPr txBox="1"/>
          <p:nvPr/>
        </p:nvSpPr>
        <p:spPr>
          <a:xfrm>
            <a:off x="3508314" y="5638800"/>
            <a:ext cx="301686" cy="369332"/>
          </a:xfrm>
          <a:prstGeom prst="rect">
            <a:avLst/>
          </a:prstGeom>
          <a:noFill/>
        </p:spPr>
        <p:txBody>
          <a:bodyPr wrap="none" rtlCol="0">
            <a:spAutoFit/>
          </a:bodyPr>
          <a:lstStyle/>
          <a:p>
            <a:r>
              <a:rPr lang="en-US" b="1" dirty="0"/>
              <a:t>2</a:t>
            </a:r>
          </a:p>
        </p:txBody>
      </p:sp>
      <p:sp>
        <p:nvSpPr>
          <p:cNvPr id="17" name="TextBox 16"/>
          <p:cNvSpPr txBox="1"/>
          <p:nvPr/>
        </p:nvSpPr>
        <p:spPr>
          <a:xfrm>
            <a:off x="5184714" y="5638800"/>
            <a:ext cx="301686" cy="369332"/>
          </a:xfrm>
          <a:prstGeom prst="rect">
            <a:avLst/>
          </a:prstGeom>
          <a:noFill/>
        </p:spPr>
        <p:txBody>
          <a:bodyPr wrap="none" rtlCol="0">
            <a:spAutoFit/>
          </a:bodyPr>
          <a:lstStyle/>
          <a:p>
            <a:r>
              <a:rPr lang="en-US" b="1" dirty="0"/>
              <a:t>3</a:t>
            </a:r>
          </a:p>
        </p:txBody>
      </p:sp>
      <p:sp>
        <p:nvSpPr>
          <p:cNvPr id="18" name="TextBox 17"/>
          <p:cNvSpPr txBox="1"/>
          <p:nvPr/>
        </p:nvSpPr>
        <p:spPr>
          <a:xfrm>
            <a:off x="6858000" y="5638800"/>
            <a:ext cx="301686" cy="369332"/>
          </a:xfrm>
          <a:prstGeom prst="rect">
            <a:avLst/>
          </a:prstGeom>
          <a:noFill/>
        </p:spPr>
        <p:txBody>
          <a:bodyPr wrap="none" rtlCol="0">
            <a:spAutoFit/>
          </a:bodyPr>
          <a:lstStyle/>
          <a:p>
            <a:r>
              <a:rPr lang="en-US" b="1" dirty="0"/>
              <a:t>4</a:t>
            </a:r>
          </a:p>
        </p:txBody>
      </p:sp>
      <p:pic>
        <p:nvPicPr>
          <p:cNvPr id="19" name="Picture 18" title="Two people sitting at a table discussing work."/>
          <p:cNvPicPr>
            <a:picLocks noChangeAspect="1" noChangeArrowheads="1"/>
          </p:cNvPicPr>
          <p:nvPr/>
        </p:nvPicPr>
        <p:blipFill>
          <a:blip r:embed="rId6" cstate="print"/>
          <a:srcRect/>
          <a:stretch>
            <a:fillRect/>
          </a:stretch>
        </p:blipFill>
        <p:spPr bwMode="auto">
          <a:xfrm>
            <a:off x="4539949" y="4419601"/>
            <a:ext cx="1591216" cy="1193412"/>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349162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s-ES" sz="4000" b="1" dirty="0">
                <a:latin typeface="Arial" pitchFamily="34" charset="0"/>
                <a:cs typeface="Arial" pitchFamily="34" charset="0"/>
              </a:rPr>
              <a:t>¿Cómo? </a:t>
            </a:r>
            <a:r>
              <a:rPr lang="es-ES" sz="4000" dirty="0">
                <a:latin typeface="Arial" pitchFamily="34" charset="0"/>
                <a:cs typeface="Arial" pitchFamily="34" charset="0"/>
              </a:rPr>
              <a:t>Asesoramiento Basado en el Comportamiento (1 de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err="1"/>
              <a:t>Posibles</a:t>
            </a:r>
            <a:r>
              <a:rPr lang="en-US" dirty="0"/>
              <a:t> </a:t>
            </a:r>
            <a:r>
              <a:rPr lang="en-US" dirty="0" err="1"/>
              <a:t>limitaciones</a:t>
            </a:r>
            <a:r>
              <a:rPr lang="en-US" dirty="0"/>
              <a:t> a </a:t>
            </a:r>
            <a:r>
              <a:rPr lang="en-US" dirty="0" err="1"/>
              <a:t>considerar</a:t>
            </a:r>
            <a:r>
              <a:rPr lang="en-US" dirty="0"/>
              <a:t>…</a:t>
            </a:r>
          </a:p>
          <a:p>
            <a:pPr marL="620713" lvl="1"/>
            <a:r>
              <a:rPr lang="es-ES" dirty="0"/>
              <a:t>El asesoramiento se lleva a cabo después de que se produce un comportamiento de conducción riesgoso</a:t>
            </a:r>
            <a:endParaRPr lang="en-US" dirty="0"/>
          </a:p>
          <a:p>
            <a:pPr marL="620713" lvl="1"/>
            <a:r>
              <a:rPr lang="es-ES" dirty="0"/>
              <a:t>Los conductores pueden considerar el asesoramiento requerido como un castigo</a:t>
            </a:r>
            <a:endParaRPr lang="en-US" dirty="0"/>
          </a:p>
          <a:p>
            <a:pPr marL="620713" lvl="1"/>
            <a:r>
              <a:rPr lang="es-ES" dirty="0"/>
              <a:t>Los conductores deben estar dispuestos a escuchar y aprender</a:t>
            </a:r>
            <a:endParaRPr lang="en-US" dirty="0"/>
          </a:p>
          <a:p>
            <a:pPr marL="620713" lvl="1"/>
            <a:r>
              <a:rPr lang="es-ES" dirty="0"/>
              <a:t>Algunos sistemas pueden requerir una tarifa mensual para acceder a videos y/o datos grabados</a:t>
            </a:r>
            <a:endParaRPr lang="en-US" dirty="0"/>
          </a:p>
        </p:txBody>
      </p:sp>
    </p:spTree>
    <p:extLst>
      <p:ext uri="{BB962C8B-B14F-4D97-AF65-F5344CB8AC3E}">
        <p14:creationId xmlns:p14="http://schemas.microsoft.com/office/powerpoint/2010/main" val="2622289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200" b="1" dirty="0">
                <a:latin typeface="Arial" pitchFamily="34" charset="0"/>
                <a:cs typeface="Arial" pitchFamily="34" charset="0"/>
              </a:rPr>
              <a:t>¿Cómo? </a:t>
            </a:r>
            <a:r>
              <a:rPr lang="es-ES" sz="3200" dirty="0">
                <a:latin typeface="Arial" pitchFamily="34" charset="0"/>
                <a:cs typeface="Arial" pitchFamily="34" charset="0"/>
              </a:rPr>
              <a:t>Cinemática del Vehículo/Registro de Datos del Conductor (1 de 2)</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381000" y="1646237"/>
            <a:ext cx="8305800" cy="4525963"/>
          </a:xfrm>
        </p:spPr>
        <p:txBody>
          <a:bodyPr>
            <a:noAutofit/>
          </a:bodyPr>
          <a:lstStyle/>
          <a:p>
            <a:r>
              <a:rPr lang="en-US" sz="2800" dirty="0" err="1"/>
              <a:t>Seguimiento</a:t>
            </a:r>
            <a:r>
              <a:rPr lang="en-US" sz="2800" dirty="0"/>
              <a:t> de </a:t>
            </a:r>
            <a:r>
              <a:rPr lang="en-US" sz="2800" dirty="0" err="1"/>
              <a:t>carril</a:t>
            </a:r>
            <a:endParaRPr lang="en-US" sz="2800" dirty="0"/>
          </a:p>
          <a:p>
            <a:pPr marL="446088" lvl="1"/>
            <a:r>
              <a:rPr lang="es-ES" sz="2200" dirty="0"/>
              <a:t>Algoritmos basados en computadora que utilizan una cámara, visión artificial y el estado del vehículo para monitorear la posición sobre el carril</a:t>
            </a:r>
            <a:endParaRPr lang="en-US" sz="2200" dirty="0"/>
          </a:p>
          <a:p>
            <a:pPr marL="446088" lvl="1"/>
            <a:r>
              <a:rPr lang="es-ES" sz="2200" dirty="0"/>
              <a:t>Advierte al conductor cuando se                                                       desvía del carril de circulación</a:t>
            </a:r>
            <a:endParaRPr lang="en-US" sz="2200" dirty="0"/>
          </a:p>
          <a:p>
            <a:pPr marL="446088" lvl="1"/>
            <a:r>
              <a:rPr lang="en-US" sz="2200" dirty="0" err="1"/>
              <a:t>Generalmente</a:t>
            </a:r>
            <a:r>
              <a:rPr lang="en-US" sz="2200" dirty="0"/>
              <a:t> </a:t>
            </a:r>
            <a:r>
              <a:rPr lang="en-US" sz="2200" dirty="0" err="1"/>
              <a:t>denominados</a:t>
            </a:r>
            <a:r>
              <a:rPr lang="en-US" sz="2200" dirty="0"/>
              <a:t> </a:t>
            </a:r>
            <a:r>
              <a:rPr lang="en-US" sz="2200" dirty="0" err="1"/>
              <a:t>sistemas</a:t>
            </a:r>
            <a:r>
              <a:rPr lang="en-US" sz="2200" dirty="0"/>
              <a:t> de                                                       </a:t>
            </a:r>
            <a:r>
              <a:rPr lang="en-US" sz="2200" dirty="0" err="1"/>
              <a:t>advertencia</a:t>
            </a:r>
            <a:r>
              <a:rPr lang="en-US" sz="2200" dirty="0"/>
              <a:t> de </a:t>
            </a:r>
            <a:r>
              <a:rPr lang="en-US" sz="2200" dirty="0" err="1"/>
              <a:t>salida</a:t>
            </a:r>
            <a:r>
              <a:rPr lang="en-US" sz="2200" dirty="0"/>
              <a:t> de </a:t>
            </a:r>
            <a:r>
              <a:rPr lang="en-US" sz="2200" dirty="0" err="1"/>
              <a:t>carril</a:t>
            </a:r>
            <a:r>
              <a:rPr lang="en-US" sz="2200" dirty="0"/>
              <a:t> (LDWS)</a:t>
            </a:r>
          </a:p>
          <a:p>
            <a:r>
              <a:rPr lang="en-US" sz="2800" dirty="0" err="1"/>
              <a:t>Registro</a:t>
            </a:r>
            <a:r>
              <a:rPr lang="en-US" sz="2800" dirty="0"/>
              <a:t> de </a:t>
            </a:r>
            <a:r>
              <a:rPr lang="en-US" sz="2800" dirty="0" err="1"/>
              <a:t>datos</a:t>
            </a:r>
            <a:r>
              <a:rPr lang="en-US" sz="2800" dirty="0"/>
              <a:t> de la </a:t>
            </a:r>
            <a:r>
              <a:rPr lang="en-US" sz="2800" dirty="0" err="1"/>
              <a:t>Dirección</a:t>
            </a:r>
            <a:endParaRPr lang="en-US" sz="2800" dirty="0"/>
          </a:p>
          <a:p>
            <a:pPr lvl="1"/>
            <a:r>
              <a:rPr lang="es-ES" sz="2200" dirty="0"/>
              <a:t>Sensor utilizado para detectar la cantidad de datos registrados de la dirección</a:t>
            </a:r>
            <a:endParaRPr lang="en-US" sz="2200" dirty="0"/>
          </a:p>
          <a:p>
            <a:pPr lvl="1"/>
            <a:r>
              <a:rPr lang="es-ES" sz="2200" dirty="0"/>
              <a:t>Advierte al conductor cuando se cumplen los límites programados</a:t>
            </a:r>
            <a:r>
              <a:rPr lang="en-US" sz="2200" dirty="0"/>
              <a:t> </a:t>
            </a:r>
          </a:p>
          <a:p>
            <a:endParaRPr lang="en-US" sz="2800" dirty="0"/>
          </a:p>
        </p:txBody>
      </p:sp>
      <p:pic>
        <p:nvPicPr>
          <p:cNvPr id="1026" name="Picture 2" title="Example of driver deviating a lane"/>
          <p:cNvPicPr>
            <a:picLocks noChangeAspect="1" noChangeArrowheads="1"/>
          </p:cNvPicPr>
          <p:nvPr/>
        </p:nvPicPr>
        <p:blipFill rotWithShape="1">
          <a:blip r:embed="rId3">
            <a:extLst>
              <a:ext uri="{28A0092B-C50C-407E-A947-70E740481C1C}">
                <a14:useLocalDpi xmlns:a14="http://schemas.microsoft.com/office/drawing/2010/main" val="0"/>
              </a:ext>
            </a:extLst>
          </a:blip>
          <a:srcRect l="3297" t="19553" r="3038" b="3623"/>
          <a:stretch/>
        </p:blipFill>
        <p:spPr bwMode="auto">
          <a:xfrm>
            <a:off x="5716793" y="2971800"/>
            <a:ext cx="3198607" cy="223772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52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kumimoji="0" lang="es-ES" sz="3200" b="1" i="0" u="none" strike="noStrike" kern="1200" cap="none" spc="0" normalizeH="0" baseline="0" noProof="0" dirty="0">
                <a:ln>
                  <a:noFill/>
                </a:ln>
                <a:solidFill>
                  <a:prstClr val="white"/>
                </a:solidFill>
                <a:effectLst/>
                <a:uLnTx/>
                <a:uFillTx/>
                <a:latin typeface="Arial" pitchFamily="34" charset="0"/>
                <a:ea typeface="+mj-ea"/>
                <a:cs typeface="Arial" pitchFamily="34" charset="0"/>
              </a:rPr>
              <a:t>¿Cómo? </a:t>
            </a:r>
            <a:r>
              <a:rPr kumimoji="0" lang="es-E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Cinemática del Vehículo/Registro de Datos del Conductor (2 de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err="1"/>
              <a:t>Posibles</a:t>
            </a:r>
            <a:r>
              <a:rPr lang="en-US" dirty="0"/>
              <a:t> </a:t>
            </a:r>
            <a:r>
              <a:rPr lang="en-US" dirty="0" err="1"/>
              <a:t>limitaciones</a:t>
            </a:r>
            <a:r>
              <a:rPr lang="en-US" dirty="0"/>
              <a:t> a </a:t>
            </a:r>
            <a:r>
              <a:rPr lang="en-US" dirty="0" err="1"/>
              <a:t>considerar</a:t>
            </a:r>
            <a:r>
              <a:rPr lang="en-US" dirty="0"/>
              <a:t>…</a:t>
            </a:r>
          </a:p>
          <a:p>
            <a:pPr lvl="1"/>
            <a:r>
              <a:rPr lang="en-US" dirty="0" err="1"/>
              <a:t>Seguimiento</a:t>
            </a:r>
            <a:r>
              <a:rPr lang="en-US" dirty="0"/>
              <a:t> de </a:t>
            </a:r>
            <a:r>
              <a:rPr lang="en-US" dirty="0" err="1"/>
              <a:t>carril</a:t>
            </a:r>
            <a:endParaRPr lang="en-US" dirty="0"/>
          </a:p>
          <a:p>
            <a:pPr lvl="2"/>
            <a:r>
              <a:rPr lang="es-ES" dirty="0"/>
              <a:t>Requiere marcas de carril visibles; la noche, el clima adverso (p. ej. nieve) y las marcas de carril descoloridas pueden hacer que el sistema sea ineficaz en ocasiones</a:t>
            </a:r>
            <a:endParaRPr lang="en-US" dirty="0"/>
          </a:p>
          <a:p>
            <a:pPr lvl="1"/>
            <a:r>
              <a:rPr lang="en-US" sz="2800" dirty="0" err="1"/>
              <a:t>Registro</a:t>
            </a:r>
            <a:r>
              <a:rPr lang="en-US" sz="2800" dirty="0"/>
              <a:t> de </a:t>
            </a:r>
            <a:r>
              <a:rPr lang="en-US" sz="2800" dirty="0" err="1"/>
              <a:t>datos</a:t>
            </a:r>
            <a:r>
              <a:rPr lang="en-US" sz="2800" dirty="0"/>
              <a:t> de la </a:t>
            </a:r>
            <a:r>
              <a:rPr lang="en-US" sz="2800" dirty="0" err="1"/>
              <a:t>Dirección</a:t>
            </a:r>
            <a:endParaRPr lang="en-US" sz="2800" dirty="0"/>
          </a:p>
          <a:p>
            <a:pPr lvl="2"/>
            <a:r>
              <a:rPr lang="es-ES" dirty="0"/>
              <a:t>Posibles falsas alarmas durante condiciones de conducción que requieren movimientos rápidos y/o múltiples de la dirección (p. ej. conducción fuera de carretera)</a:t>
            </a:r>
            <a:endParaRPr lang="en-US" dirty="0"/>
          </a:p>
        </p:txBody>
      </p:sp>
    </p:spTree>
    <p:extLst>
      <p:ext uri="{BB962C8B-B14F-4D97-AF65-F5344CB8AC3E}">
        <p14:creationId xmlns:p14="http://schemas.microsoft.com/office/powerpoint/2010/main" val="4122382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a:latin typeface="Arial" pitchFamily="34" charset="0"/>
                <a:cs typeface="Arial" pitchFamily="34" charset="0"/>
              </a:rPr>
              <a:t>Sistemas</a:t>
            </a:r>
            <a:r>
              <a:rPr lang="en-US" sz="4000" dirty="0">
                <a:latin typeface="Arial" pitchFamily="34" charset="0"/>
                <a:cs typeface="Arial" pitchFamily="34" charset="0"/>
              </a:rPr>
              <a:t> de TAF </a:t>
            </a:r>
            <a:r>
              <a:rPr lang="en-US" sz="4000" dirty="0" err="1">
                <a:latin typeface="Arial" pitchFamily="34" charset="0"/>
                <a:cs typeface="Arial" pitchFamily="34" charset="0"/>
              </a:rPr>
              <a:t>Monocanal</a:t>
            </a:r>
            <a:r>
              <a:rPr lang="en-US" sz="4000" dirty="0">
                <a:latin typeface="Arial" pitchFamily="34" charset="0"/>
                <a:cs typeface="Arial" pitchFamily="34" charset="0"/>
              </a:rPr>
              <a:t> Vs </a:t>
            </a:r>
            <a:r>
              <a:rPr lang="en-US" sz="4000" dirty="0" err="1">
                <a:latin typeface="Arial" pitchFamily="34" charset="0"/>
                <a:cs typeface="Arial" pitchFamily="34" charset="0"/>
              </a:rPr>
              <a:t>Multicanal</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s-ES" dirty="0"/>
              <a:t>El sistema </a:t>
            </a:r>
            <a:r>
              <a:rPr lang="es-ES" dirty="0" err="1"/>
              <a:t>monocanal</a:t>
            </a:r>
            <a:r>
              <a:rPr lang="es-ES" dirty="0"/>
              <a:t> se basa en un predictor de fatiga</a:t>
            </a:r>
            <a:endParaRPr lang="en-US" dirty="0"/>
          </a:p>
          <a:p>
            <a:pPr lvl="1"/>
            <a:r>
              <a:rPr lang="es-ES" dirty="0"/>
              <a:t>Posibilidad de pérdida de datos intermitente</a:t>
            </a:r>
            <a:endParaRPr lang="en-US" dirty="0"/>
          </a:p>
          <a:p>
            <a:r>
              <a:rPr lang="en-US" dirty="0"/>
              <a:t>El </a:t>
            </a:r>
            <a:r>
              <a:rPr lang="en-US" dirty="0" err="1"/>
              <a:t>sistema</a:t>
            </a:r>
            <a:r>
              <a:rPr lang="en-US" dirty="0"/>
              <a:t> </a:t>
            </a:r>
            <a:r>
              <a:rPr lang="en-US" dirty="0" err="1"/>
              <a:t>multicanal</a:t>
            </a:r>
            <a:r>
              <a:rPr lang="en-US" dirty="0"/>
              <a:t> </a:t>
            </a:r>
            <a:r>
              <a:rPr lang="en-US" dirty="0" err="1"/>
              <a:t>combina</a:t>
            </a:r>
            <a:r>
              <a:rPr lang="en-US" dirty="0"/>
              <a:t> dos o </a:t>
            </a:r>
            <a:r>
              <a:rPr lang="en-US" dirty="0" err="1"/>
              <a:t>más</a:t>
            </a:r>
            <a:r>
              <a:rPr lang="en-US" dirty="0"/>
              <a:t> </a:t>
            </a:r>
            <a:r>
              <a:rPr lang="en-US" dirty="0" err="1"/>
              <a:t>predictores</a:t>
            </a:r>
            <a:r>
              <a:rPr lang="en-US" dirty="0"/>
              <a:t> de </a:t>
            </a:r>
            <a:r>
              <a:rPr lang="en-US" dirty="0" err="1"/>
              <a:t>fatiga</a:t>
            </a:r>
            <a:endParaRPr lang="en-US" dirty="0"/>
          </a:p>
          <a:p>
            <a:pPr lvl="1"/>
            <a:r>
              <a:rPr lang="es-ES" dirty="0"/>
              <a:t>Crea un sistema más robusto</a:t>
            </a:r>
            <a:endParaRPr lang="en-US" dirty="0"/>
          </a:p>
          <a:p>
            <a:r>
              <a:rPr lang="es-ES" dirty="0"/>
              <a:t>Pocos sistemas multicanal disponibles actualmente</a:t>
            </a:r>
            <a:endParaRPr lang="en-US" dirty="0"/>
          </a:p>
        </p:txBody>
      </p:sp>
    </p:spTree>
    <p:extLst>
      <p:ext uri="{BB962C8B-B14F-4D97-AF65-F5344CB8AC3E}">
        <p14:creationId xmlns:p14="http://schemas.microsoft.com/office/powerpoint/2010/main" val="2365832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aseline="0" dirty="0"/>
              <a:t>Dar sentido a las </a:t>
            </a:r>
            <a:r>
              <a:rPr lang="en-US" baseline="0" dirty="0"/>
              <a:t>TAF</a:t>
            </a:r>
            <a:endParaRPr lang="en-US" dirty="0"/>
          </a:p>
        </p:txBody>
      </p:sp>
      <p:sp>
        <p:nvSpPr>
          <p:cNvPr id="3" name="Content Placeholder 2"/>
          <p:cNvSpPr>
            <a:spLocks noGrp="1"/>
          </p:cNvSpPr>
          <p:nvPr>
            <p:ph idx="1"/>
          </p:nvPr>
        </p:nvSpPr>
        <p:spPr>
          <a:xfrm>
            <a:off x="457200" y="1600200"/>
            <a:ext cx="8229600" cy="4983162"/>
          </a:xfrm>
        </p:spPr>
        <p:txBody>
          <a:bodyPr>
            <a:normAutofit fontScale="85000" lnSpcReduction="20000"/>
          </a:bodyPr>
          <a:lstStyle/>
          <a:p>
            <a:r>
              <a:rPr lang="es-ES" sz="3500" dirty="0"/>
              <a:t>Debe ser científica y operativamente sólida</a:t>
            </a:r>
            <a:endParaRPr lang="en-US" sz="3500" dirty="0"/>
          </a:p>
          <a:p>
            <a:r>
              <a:rPr lang="es-ES" sz="3500" dirty="0"/>
              <a:t>No todos los conceptos TAF funcionarán para todas </a:t>
            </a:r>
            <a:r>
              <a:rPr lang="es-MX" sz="3500" dirty="0"/>
              <a:t>las flotas</a:t>
            </a:r>
          </a:p>
          <a:p>
            <a:r>
              <a:rPr lang="es-MX" sz="3500" dirty="0"/>
              <a:t>Todos los conceptos TAF contienen limitaciones</a:t>
            </a:r>
          </a:p>
          <a:p>
            <a:r>
              <a:rPr lang="es-MX" sz="3500" dirty="0"/>
              <a:t>Algunos conceptos de las TAF se superponen</a:t>
            </a:r>
          </a:p>
          <a:p>
            <a:pPr lvl="1"/>
            <a:r>
              <a:rPr lang="es-MX" sz="3000" dirty="0"/>
              <a:t>Ocurren tanto a nivel del conductor como </a:t>
            </a:r>
            <a:r>
              <a:rPr lang="es-ES" sz="3000" dirty="0"/>
              <a:t>a nivel administrativo</a:t>
            </a:r>
            <a:endParaRPr lang="en-US" sz="3000" dirty="0"/>
          </a:p>
          <a:p>
            <a:pPr lvl="1"/>
            <a:r>
              <a:rPr lang="es-ES" sz="3000" dirty="0"/>
              <a:t>Ocurren tanto dentro como fuera del vehículo</a:t>
            </a:r>
            <a:endParaRPr lang="en-US" sz="3000" dirty="0"/>
          </a:p>
          <a:p>
            <a:r>
              <a:rPr lang="es-ES" sz="3500" dirty="0"/>
              <a:t>No todos los sistemas son creados iguales</a:t>
            </a:r>
            <a:endParaRPr lang="en-US" sz="3500" dirty="0"/>
          </a:p>
          <a:p>
            <a:r>
              <a:rPr lang="es-ES" sz="3500" dirty="0"/>
              <a:t>Diseñado para ayudar al conductor, no para resolver el problema</a:t>
            </a:r>
            <a:endParaRPr lang="en-US" dirty="0"/>
          </a:p>
        </p:txBody>
      </p:sp>
    </p:spTree>
    <p:extLst>
      <p:ext uri="{BB962C8B-B14F-4D97-AF65-F5344CB8AC3E}">
        <p14:creationId xmlns:p14="http://schemas.microsoft.com/office/powerpoint/2010/main" val="1283905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aseline="0" dirty="0"/>
              <a:t>No es </a:t>
            </a:r>
            <a:r>
              <a:rPr lang="en-US" baseline="0" dirty="0" err="1"/>
              <a:t>una</a:t>
            </a:r>
            <a:r>
              <a:rPr lang="en-US" baseline="0" dirty="0"/>
              <a:t> </a:t>
            </a:r>
            <a:r>
              <a:rPr lang="en-US" dirty="0" err="1"/>
              <a:t>S</a:t>
            </a:r>
            <a:r>
              <a:rPr lang="en-US" baseline="0" dirty="0" err="1"/>
              <a:t>olución</a:t>
            </a:r>
            <a:r>
              <a:rPr lang="en-US" baseline="0" dirty="0"/>
              <a:t> </a:t>
            </a:r>
            <a:r>
              <a:rPr lang="en-US" dirty="0" err="1"/>
              <a:t>M</a:t>
            </a:r>
            <a:r>
              <a:rPr lang="en-US" baseline="0" dirty="0" err="1"/>
              <a:t>ilagrosa</a:t>
            </a:r>
            <a:endParaRPr lang="en-US" dirty="0">
              <a:latin typeface="Arial" pitchFamily="34" charset="0"/>
              <a:cs typeface="Arial" pitchFamily="34" charset="0"/>
            </a:endParaRPr>
          </a:p>
        </p:txBody>
      </p:sp>
      <p:pic>
        <p:nvPicPr>
          <p:cNvPr id="6" name="Picture 5" title="Puzzle pieces"/>
          <p:cNvPicPr>
            <a:picLocks noChangeAspect="1" noChangeArrowheads="1"/>
          </p:cNvPicPr>
          <p:nvPr/>
        </p:nvPicPr>
        <p:blipFill>
          <a:blip r:embed="rId3" cstate="print"/>
          <a:srcRect/>
          <a:stretch>
            <a:fillRect/>
          </a:stretch>
        </p:blipFill>
        <p:spPr bwMode="auto">
          <a:xfrm>
            <a:off x="3200400" y="4114800"/>
            <a:ext cx="2743200" cy="2281188"/>
          </a:xfrm>
          <a:prstGeom prst="rect">
            <a:avLst/>
          </a:prstGeom>
          <a:noFill/>
          <a:ln w="9525">
            <a:noFill/>
            <a:miter lim="800000"/>
            <a:headEnd/>
            <a:tailEnd/>
          </a:ln>
          <a:effectLst/>
        </p:spPr>
      </p:pic>
      <p:pic>
        <p:nvPicPr>
          <p:cNvPr id="5" name="Picture 4" title="A motorcoach driving down an intersta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531037"/>
            <a:ext cx="2286000" cy="1629592"/>
          </a:xfrm>
          <a:prstGeom prst="rect">
            <a:avLst/>
          </a:prstGeom>
          <a:ln w="19050">
            <a:solidFill>
              <a:schemeClr val="tx1"/>
            </a:solidFill>
          </a:ln>
        </p:spPr>
      </p:pic>
      <p:pic>
        <p:nvPicPr>
          <p:cNvPr id="7" name="Picture 6" title="A tractor trailer entering a weigh st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4475538"/>
            <a:ext cx="2286000" cy="1714500"/>
          </a:xfrm>
          <a:prstGeom prst="rect">
            <a:avLst/>
          </a:prstGeom>
          <a:ln w="19050">
            <a:solidFill>
              <a:schemeClr val="tx1"/>
            </a:solidFill>
          </a:ln>
        </p:spPr>
      </p:pic>
      <p:sp>
        <p:nvSpPr>
          <p:cNvPr id="3" name="Content Placeholder 2"/>
          <p:cNvSpPr>
            <a:spLocks noGrp="1"/>
          </p:cNvSpPr>
          <p:nvPr>
            <p:ph idx="1"/>
          </p:nvPr>
        </p:nvSpPr>
        <p:spPr/>
        <p:txBody>
          <a:bodyPr>
            <a:normAutofit/>
          </a:bodyPr>
          <a:lstStyle/>
          <a:p>
            <a:r>
              <a:rPr lang="es-ES" sz="2800" dirty="0"/>
              <a:t>Las TAF son sólo una pieza del rompecabezas</a:t>
            </a:r>
            <a:endParaRPr lang="en-US" sz="2800" dirty="0"/>
          </a:p>
          <a:p>
            <a:r>
              <a:rPr lang="es-ES" sz="2800" dirty="0"/>
              <a:t>Deben utilizarse dentro de un PAF general para dar forma a una cultura de seguridad positiva</a:t>
            </a:r>
            <a:endParaRPr lang="en-US" sz="2800" dirty="0"/>
          </a:p>
          <a:p>
            <a:r>
              <a:rPr lang="es-ES" sz="2800" dirty="0"/>
              <a:t>Sin embargo, cuando se usa correctamente, la tecnología puede remodelar el comportamiento de conducción y generar menos errores del conductor</a:t>
            </a:r>
            <a:endParaRPr lang="en-US" sz="2800" dirty="0"/>
          </a:p>
          <a:p>
            <a:endParaRPr lang="en-US" sz="2800" dirty="0"/>
          </a:p>
          <a:p>
            <a:endParaRPr lang="en-US" sz="2800" dirty="0"/>
          </a:p>
        </p:txBody>
      </p:sp>
    </p:spTree>
    <p:extLst>
      <p:ext uri="{BB962C8B-B14F-4D97-AF65-F5344CB8AC3E}">
        <p14:creationId xmlns:p14="http://schemas.microsoft.com/office/powerpoint/2010/main" val="152821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Arial" pitchFamily="34" charset="0"/>
                <a:cs typeface="Arial" pitchFamily="34" charset="0"/>
              </a:rPr>
              <a:t>Siglas</a:t>
            </a:r>
            <a:r>
              <a:rPr lang="en-US" dirty="0">
                <a:latin typeface="Arial" pitchFamily="34" charset="0"/>
                <a:cs typeface="Arial" pitchFamily="34" charset="0"/>
              </a:rPr>
              <a:t> </a:t>
            </a:r>
            <a:r>
              <a:rPr lang="en-US" dirty="0" err="1">
                <a:latin typeface="Arial" pitchFamily="34" charset="0"/>
                <a:cs typeface="Arial" pitchFamily="34" charset="0"/>
              </a:rPr>
              <a:t>Comunes</a:t>
            </a:r>
            <a:r>
              <a:rPr lang="en-US" dirty="0">
                <a:latin typeface="Arial" pitchFamily="34" charset="0"/>
                <a:cs typeface="Arial" pitchFamily="34" charset="0"/>
              </a:rPr>
              <a:t> de las TAF</a:t>
            </a: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sz="3300" dirty="0"/>
              <a:t>IR – </a:t>
            </a:r>
            <a:r>
              <a:rPr lang="en-US" sz="3300" dirty="0" err="1"/>
              <a:t>Infrarojo</a:t>
            </a:r>
            <a:endParaRPr lang="en-US" sz="3300" dirty="0"/>
          </a:p>
          <a:p>
            <a:r>
              <a:rPr lang="en-US" sz="3300" dirty="0"/>
              <a:t>LCD – </a:t>
            </a:r>
            <a:r>
              <a:rPr lang="en-US" sz="3300" dirty="0" err="1"/>
              <a:t>Pantalla</a:t>
            </a:r>
            <a:r>
              <a:rPr lang="en-US" sz="3300" dirty="0"/>
              <a:t> de </a:t>
            </a:r>
            <a:r>
              <a:rPr lang="en-US" sz="3300" dirty="0" err="1"/>
              <a:t>cristal</a:t>
            </a:r>
            <a:r>
              <a:rPr lang="en-US" sz="3300" dirty="0"/>
              <a:t> </a:t>
            </a:r>
            <a:r>
              <a:rPr lang="en-US" sz="3300" dirty="0" err="1"/>
              <a:t>líquido</a:t>
            </a:r>
            <a:endParaRPr lang="en-US" sz="3300" dirty="0"/>
          </a:p>
          <a:p>
            <a:r>
              <a:rPr lang="en-US" sz="3300" dirty="0"/>
              <a:t>LDWS – Sistema de </a:t>
            </a:r>
            <a:r>
              <a:rPr lang="en-US" sz="3300" dirty="0" err="1"/>
              <a:t>advertencia</a:t>
            </a:r>
            <a:r>
              <a:rPr lang="en-US" sz="3300" dirty="0"/>
              <a:t> de </a:t>
            </a:r>
            <a:r>
              <a:rPr lang="en-US" sz="3300" dirty="0" err="1"/>
              <a:t>salida</a:t>
            </a:r>
            <a:r>
              <a:rPr lang="en-US" sz="3300" dirty="0"/>
              <a:t> de </a:t>
            </a:r>
            <a:r>
              <a:rPr lang="en-US" sz="3300" dirty="0" err="1"/>
              <a:t>carril</a:t>
            </a:r>
            <a:endParaRPr lang="en-US" sz="3300" dirty="0"/>
          </a:p>
          <a:p>
            <a:r>
              <a:rPr lang="en-US" sz="3300" dirty="0"/>
              <a:t>LED –</a:t>
            </a:r>
            <a:r>
              <a:rPr lang="es-ES" sz="3300" dirty="0"/>
              <a:t> Diodo emisor de luz</a:t>
            </a:r>
            <a:endParaRPr lang="en-US" sz="3300" dirty="0"/>
          </a:p>
          <a:p>
            <a:r>
              <a:rPr lang="en-US" sz="3300" dirty="0"/>
              <a:t>OEM – </a:t>
            </a:r>
            <a:r>
              <a:rPr lang="en-US" sz="3300" dirty="0" err="1"/>
              <a:t>Fabricante</a:t>
            </a:r>
            <a:r>
              <a:rPr lang="en-US" sz="3300" dirty="0"/>
              <a:t> de </a:t>
            </a:r>
            <a:r>
              <a:rPr lang="en-US" sz="3300" dirty="0" err="1"/>
              <a:t>equipos</a:t>
            </a:r>
            <a:r>
              <a:rPr lang="en-US" sz="3300" dirty="0"/>
              <a:t> </a:t>
            </a:r>
            <a:r>
              <a:rPr lang="en-US" sz="3300" dirty="0" err="1"/>
              <a:t>originales</a:t>
            </a:r>
            <a:endParaRPr lang="en-US" sz="3300" dirty="0"/>
          </a:p>
          <a:p>
            <a:r>
              <a:rPr lang="en-US" sz="3300" dirty="0"/>
              <a:t>Perclos – </a:t>
            </a:r>
            <a:r>
              <a:rPr lang="es-ES" sz="3300" dirty="0"/>
              <a:t>Porcentaje de cierre de ojos</a:t>
            </a:r>
            <a:endParaRPr lang="en-US" sz="3300" dirty="0"/>
          </a:p>
          <a:p>
            <a:r>
              <a:rPr lang="en-US" sz="3300" dirty="0"/>
              <a:t>PLM – </a:t>
            </a:r>
            <a:r>
              <a:rPr lang="en-US" sz="3300" dirty="0" err="1"/>
              <a:t>Movimiento</a:t>
            </a:r>
            <a:r>
              <a:rPr lang="en-US" sz="3300" dirty="0"/>
              <a:t> </a:t>
            </a:r>
            <a:r>
              <a:rPr lang="en-US" sz="3300" dirty="0" err="1"/>
              <a:t>periódico</a:t>
            </a:r>
            <a:r>
              <a:rPr lang="en-US" sz="3300" dirty="0"/>
              <a:t> de </a:t>
            </a:r>
            <a:r>
              <a:rPr lang="en-US" sz="3300" dirty="0" err="1"/>
              <a:t>piernas</a:t>
            </a:r>
            <a:endParaRPr lang="en-US" sz="3300" dirty="0"/>
          </a:p>
          <a:p>
            <a:r>
              <a:rPr lang="en-US" sz="3300" dirty="0"/>
              <a:t>PVT – </a:t>
            </a:r>
            <a:r>
              <a:rPr lang="en-US" sz="3300" dirty="0" err="1"/>
              <a:t>Prueba</a:t>
            </a:r>
            <a:r>
              <a:rPr lang="en-US" sz="3300" dirty="0"/>
              <a:t> de </a:t>
            </a:r>
            <a:r>
              <a:rPr lang="en-US" sz="3300" dirty="0" err="1"/>
              <a:t>psicovigilancia</a:t>
            </a:r>
            <a:endParaRPr lang="en-US" sz="3300" dirty="0"/>
          </a:p>
          <a:p>
            <a:r>
              <a:rPr lang="en-US" sz="3300" dirty="0"/>
              <a:t>ROI – </a:t>
            </a:r>
            <a:r>
              <a:rPr lang="en-US" sz="3300" dirty="0" err="1"/>
              <a:t>Retorno</a:t>
            </a:r>
            <a:r>
              <a:rPr lang="en-US" sz="3300" dirty="0"/>
              <a:t> de la </a:t>
            </a:r>
            <a:r>
              <a:rPr lang="en-US" sz="3300" dirty="0" err="1"/>
              <a:t>inversión</a:t>
            </a:r>
            <a:endParaRPr lang="en-US" sz="3300" dirty="0"/>
          </a:p>
          <a:p>
            <a:r>
              <a:rPr lang="en-US" sz="3300" dirty="0"/>
              <a:t>TIM – </a:t>
            </a:r>
            <a:r>
              <a:rPr lang="en-US" sz="3300" dirty="0" err="1"/>
              <a:t>Módulo</a:t>
            </a:r>
            <a:r>
              <a:rPr lang="en-US" sz="3300" dirty="0"/>
              <a:t> de </a:t>
            </a:r>
            <a:r>
              <a:rPr lang="en-US" sz="3300" dirty="0" err="1"/>
              <a:t>interfaz</a:t>
            </a:r>
            <a:r>
              <a:rPr lang="en-US" sz="3300" dirty="0"/>
              <a:t> para </a:t>
            </a:r>
            <a:r>
              <a:rPr lang="en-US" sz="3300" dirty="0" err="1"/>
              <a:t>camión</a:t>
            </a:r>
            <a:endParaRPr lang="en-US" sz="3300" dirty="0"/>
          </a:p>
          <a:p>
            <a:r>
              <a:rPr lang="en-US" sz="3300" dirty="0"/>
              <a:t>VMT – </a:t>
            </a:r>
            <a:r>
              <a:rPr lang="en-US" sz="3300" dirty="0" err="1"/>
              <a:t>Millas</a:t>
            </a:r>
            <a:r>
              <a:rPr lang="en-US" sz="3300" dirty="0"/>
              <a:t> </a:t>
            </a:r>
            <a:r>
              <a:rPr lang="en-US" sz="3300" dirty="0" err="1"/>
              <a:t>recorridas</a:t>
            </a:r>
            <a:r>
              <a:rPr lang="en-US" sz="3300" dirty="0"/>
              <a:t> </a:t>
            </a:r>
            <a:r>
              <a:rPr lang="en-US" sz="3300" dirty="0" err="1"/>
              <a:t>por</a:t>
            </a:r>
            <a:r>
              <a:rPr lang="en-US" sz="3300" dirty="0"/>
              <a:t> </a:t>
            </a:r>
            <a:r>
              <a:rPr lang="en-US" sz="3300" dirty="0" err="1"/>
              <a:t>vehículos</a:t>
            </a:r>
            <a:endParaRPr lang="en-US" sz="3300" dirty="0"/>
          </a:p>
          <a:p>
            <a:endParaRPr lang="en-US" dirty="0"/>
          </a:p>
        </p:txBody>
      </p:sp>
    </p:spTree>
    <p:extLst>
      <p:ext uri="{BB962C8B-B14F-4D97-AF65-F5344CB8AC3E}">
        <p14:creationId xmlns:p14="http://schemas.microsoft.com/office/powerpoint/2010/main" val="3648925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s-ES" sz="4000" dirty="0">
                <a:latin typeface="Arial" pitchFamily="34" charset="0"/>
                <a:cs typeface="Arial" pitchFamily="34" charset="0"/>
              </a:rPr>
              <a:t>Lección 2: Muestra de Tecnologías Actuales</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2446090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Instantánea</a:t>
            </a:r>
            <a:r>
              <a:rPr lang="en-US" dirty="0"/>
              <a:t> </a:t>
            </a:r>
            <a:r>
              <a:rPr lang="en-US" dirty="0" err="1"/>
              <a:t>en</a:t>
            </a:r>
            <a:r>
              <a:rPr lang="en-US" dirty="0"/>
              <a:t> </a:t>
            </a:r>
            <a:r>
              <a:rPr lang="en-US" dirty="0" err="1"/>
              <a:t>el</a:t>
            </a:r>
            <a:r>
              <a:rPr lang="en-US" dirty="0"/>
              <a:t> </a:t>
            </a:r>
            <a:r>
              <a:rPr lang="en-US" dirty="0" err="1"/>
              <a:t>Tiempo</a:t>
            </a:r>
            <a:endParaRPr lang="en-US" dirty="0"/>
          </a:p>
        </p:txBody>
      </p:sp>
      <p:sp>
        <p:nvSpPr>
          <p:cNvPr id="3" name="Content Placeholder 2"/>
          <p:cNvSpPr>
            <a:spLocks noGrp="1"/>
          </p:cNvSpPr>
          <p:nvPr>
            <p:ph idx="1"/>
          </p:nvPr>
        </p:nvSpPr>
        <p:spPr>
          <a:xfrm>
            <a:off x="457200" y="1600200"/>
            <a:ext cx="5562600" cy="4525963"/>
          </a:xfrm>
        </p:spPr>
        <p:txBody>
          <a:bodyPr>
            <a:normAutofit/>
          </a:bodyPr>
          <a:lstStyle/>
          <a:p>
            <a:r>
              <a:rPr lang="es-ES" sz="2800" dirty="0"/>
              <a:t>La tecnología está en un camino continuo de evolución</a:t>
            </a:r>
            <a:endParaRPr lang="en-US" sz="2800" dirty="0"/>
          </a:p>
          <a:p>
            <a:r>
              <a:rPr lang="es-ES" sz="2800" dirty="0"/>
              <a:t>Las TAF disponibles hoy pueden no estar disponibles en el futuro</a:t>
            </a:r>
            <a:endParaRPr lang="en-US" sz="2800" dirty="0"/>
          </a:p>
          <a:p>
            <a:r>
              <a:rPr lang="es-ES" sz="2800" dirty="0"/>
              <a:t>Diseñado como una guía, ya que sin duda futuras generaciones de TAF estarán disponibles</a:t>
            </a:r>
            <a:endParaRPr lang="en-US" sz="2800" dirty="0"/>
          </a:p>
        </p:txBody>
      </p:sp>
      <p:pic>
        <p:nvPicPr>
          <p:cNvPr id="6" name="Picture 5" title="Clocks flying through the air"/>
          <p:cNvPicPr>
            <a:picLocks noChangeAspect="1" noChangeArrowheads="1"/>
          </p:cNvPicPr>
          <p:nvPr/>
        </p:nvPicPr>
        <p:blipFill>
          <a:blip r:embed="rId3" cstate="print"/>
          <a:srcRect/>
          <a:stretch>
            <a:fillRect/>
          </a:stretch>
        </p:blipFill>
        <p:spPr bwMode="auto">
          <a:xfrm>
            <a:off x="6096000" y="2133600"/>
            <a:ext cx="2743200" cy="1938621"/>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551517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Informar</a:t>
            </a:r>
            <a:r>
              <a:rPr lang="en-US" dirty="0"/>
              <a:t>, No R</a:t>
            </a:r>
            <a:r>
              <a:rPr lang="en-US"/>
              <a:t>espaldar</a:t>
            </a:r>
            <a:endParaRPr lang="en-US" dirty="0"/>
          </a:p>
        </p:txBody>
      </p:sp>
      <p:sp>
        <p:nvSpPr>
          <p:cNvPr id="3" name="Content Placeholder 2"/>
          <p:cNvSpPr>
            <a:spLocks noGrp="1"/>
          </p:cNvSpPr>
          <p:nvPr>
            <p:ph idx="1"/>
          </p:nvPr>
        </p:nvSpPr>
        <p:spPr>
          <a:xfrm>
            <a:off x="457200" y="1524000"/>
            <a:ext cx="8305800" cy="4525963"/>
          </a:xfrm>
        </p:spPr>
        <p:txBody>
          <a:bodyPr>
            <a:noAutofit/>
          </a:bodyPr>
          <a:lstStyle/>
          <a:p>
            <a:pPr marL="185738" indent="-185738">
              <a:spcBef>
                <a:spcPts val="0"/>
              </a:spcBef>
            </a:pPr>
            <a:r>
              <a:rPr lang="es-ES" sz="2400" dirty="0"/>
              <a:t>Esta lección </a:t>
            </a:r>
            <a:r>
              <a:rPr lang="es-ES" sz="2400" b="1" dirty="0">
                <a:solidFill>
                  <a:srgbClr val="FF0000"/>
                </a:solidFill>
              </a:rPr>
              <a:t>no</a:t>
            </a:r>
            <a:r>
              <a:rPr lang="es-ES" sz="2400" dirty="0"/>
              <a:t> pretende dar una recomendación o respaldar ninguna TAF</a:t>
            </a:r>
            <a:endParaRPr lang="en-US" sz="2400" dirty="0"/>
          </a:p>
          <a:p>
            <a:pPr marL="185738" indent="-185738">
              <a:spcBef>
                <a:spcPts val="0"/>
              </a:spcBef>
            </a:pPr>
            <a:r>
              <a:rPr lang="es-ES" sz="2400" dirty="0"/>
              <a:t>En su lugar, esta lección está destinada a proporcionar una descripción general amplia de las TAF en el mercado que tienen la intención de abordar la conducción con fatiga</a:t>
            </a:r>
            <a:endParaRPr lang="en-US" sz="2400" dirty="0"/>
          </a:p>
          <a:p>
            <a:pPr marL="185738" lvl="1" indent="-185738">
              <a:spcBef>
                <a:spcPts val="0"/>
              </a:spcBef>
              <a:buFont typeface="Arial" pitchFamily="34" charset="0"/>
              <a:buChar char="•"/>
            </a:pPr>
            <a:r>
              <a:rPr lang="es-ES" sz="2400" dirty="0"/>
              <a:t>Debe tener en cuenta que no todas las afirmaciones de los proveedores y/o especificaciones del sistema han sido validadas</a:t>
            </a:r>
            <a:endParaRPr lang="en-US" sz="2400" dirty="0"/>
          </a:p>
          <a:p>
            <a:pPr marL="185738" indent="-185738">
              <a:spcBef>
                <a:spcPts val="0"/>
              </a:spcBef>
            </a:pPr>
            <a:r>
              <a:rPr lang="es-ES" sz="2400" dirty="0"/>
              <a:t>Proporcionar información en este módulo brinda a los administradores de flotas y a los tomadores de decisiones una visión general amplia de sistemas específicos</a:t>
            </a:r>
            <a:endParaRPr lang="en-US" sz="2400" dirty="0"/>
          </a:p>
          <a:p>
            <a:pPr marL="185738" indent="-185738">
              <a:spcBef>
                <a:spcPts val="0"/>
              </a:spcBef>
            </a:pPr>
            <a:r>
              <a:rPr lang="es-ES" sz="2400" dirty="0"/>
              <a:t>Los costos de TAF específicas varían ampliamente y pueden no ser prácticos para su flota</a:t>
            </a:r>
            <a:endParaRPr lang="en-US" sz="2400" dirty="0"/>
          </a:p>
          <a:p>
            <a:pPr marL="185738" indent="-185738">
              <a:spcBef>
                <a:spcPts val="0"/>
              </a:spcBef>
            </a:pPr>
            <a:r>
              <a:rPr lang="en-US" sz="2400" b="1" dirty="0"/>
              <a:t>Esta es </a:t>
            </a:r>
            <a:r>
              <a:rPr lang="en-US" sz="2400" b="1" dirty="0" err="1"/>
              <a:t>información</a:t>
            </a:r>
            <a:r>
              <a:rPr lang="en-US" sz="2400" b="1" dirty="0"/>
              <a:t> </a:t>
            </a:r>
            <a:r>
              <a:rPr lang="en-US" sz="2400" b="1" dirty="0" err="1"/>
              <a:t>destinada</a:t>
            </a:r>
            <a:r>
              <a:rPr lang="en-US" sz="2400" b="1" dirty="0"/>
              <a:t> a </a:t>
            </a:r>
            <a:r>
              <a:rPr lang="en-US" sz="2400" b="1" dirty="0" err="1"/>
              <a:t>informar</a:t>
            </a:r>
            <a:r>
              <a:rPr lang="en-US" sz="2400" b="1" dirty="0"/>
              <a:t>, no a </a:t>
            </a:r>
            <a:r>
              <a:rPr lang="en-US" sz="2400" b="1" dirty="0" err="1"/>
              <a:t>respaldar</a:t>
            </a:r>
            <a:endParaRPr lang="en-US" sz="2400" b="1" dirty="0"/>
          </a:p>
        </p:txBody>
      </p:sp>
    </p:spTree>
    <p:extLst>
      <p:ext uri="{BB962C8B-B14F-4D97-AF65-F5344CB8AC3E}">
        <p14:creationId xmlns:p14="http://schemas.microsoft.com/office/powerpoint/2010/main" val="199408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TAF </a:t>
            </a:r>
            <a:r>
              <a:rPr lang="en-US" dirty="0" err="1">
                <a:latin typeface="Arial" pitchFamily="34" charset="0"/>
                <a:cs typeface="Arial" pitchFamily="34" charset="0"/>
              </a:rPr>
              <a:t>Fisiológicas</a:t>
            </a:r>
            <a:r>
              <a:rPr lang="en-US" dirty="0">
                <a:latin typeface="Arial" pitchFamily="34" charset="0"/>
                <a:cs typeface="Arial" pitchFamily="34" charset="0"/>
              </a:rPr>
              <a:t> - Actigrafía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2616076"/>
              </p:ext>
            </p:extLst>
          </p:nvPr>
        </p:nvGraphicFramePr>
        <p:xfrm>
          <a:off x="457200" y="1600200"/>
          <a:ext cx="8229553" cy="3139440"/>
        </p:xfrm>
        <a:graphic>
          <a:graphicData uri="http://schemas.openxmlformats.org/drawingml/2006/table">
            <a:tbl>
              <a:tblPr firstRow="1" bandRow="1">
                <a:tableStyleId>{5C22544A-7EE6-4342-B048-85BDC9FD1C3A}</a:tableStyleId>
              </a:tblPr>
              <a:tblGrid>
                <a:gridCol w="1929939">
                  <a:extLst>
                    <a:ext uri="{9D8B030D-6E8A-4147-A177-3AD203B41FA5}">
                      <a16:colId xmlns:a16="http://schemas.microsoft.com/office/drawing/2014/main" val="20000"/>
                    </a:ext>
                  </a:extLst>
                </a:gridCol>
                <a:gridCol w="1717250">
                  <a:extLst>
                    <a:ext uri="{9D8B030D-6E8A-4147-A177-3AD203B41FA5}">
                      <a16:colId xmlns:a16="http://schemas.microsoft.com/office/drawing/2014/main" val="20001"/>
                    </a:ext>
                  </a:extLst>
                </a:gridCol>
                <a:gridCol w="1458211">
                  <a:extLst>
                    <a:ext uri="{9D8B030D-6E8A-4147-A177-3AD203B41FA5}">
                      <a16:colId xmlns:a16="http://schemas.microsoft.com/office/drawing/2014/main" val="20002"/>
                    </a:ext>
                  </a:extLst>
                </a:gridCol>
                <a:gridCol w="1721390">
                  <a:extLst>
                    <a:ext uri="{9D8B030D-6E8A-4147-A177-3AD203B41FA5}">
                      <a16:colId xmlns:a16="http://schemas.microsoft.com/office/drawing/2014/main" val="20003"/>
                    </a:ext>
                  </a:extLst>
                </a:gridCol>
                <a:gridCol w="1402763">
                  <a:extLst>
                    <a:ext uri="{9D8B030D-6E8A-4147-A177-3AD203B41FA5}">
                      <a16:colId xmlns:a16="http://schemas.microsoft.com/office/drawing/2014/main" val="20004"/>
                    </a:ext>
                  </a:extLst>
                </a:gridCol>
              </a:tblGrid>
              <a:tr h="370840">
                <a:tc>
                  <a:txBody>
                    <a:bodyPr/>
                    <a:lstStyle/>
                    <a:p>
                      <a:pPr algn="ctr"/>
                      <a:r>
                        <a:rPr lang="en-US" sz="1600" dirty="0">
                          <a:latin typeface="Arial" pitchFamily="34" charset="0"/>
                          <a:cs typeface="Arial" pitchFamily="34" charset="0"/>
                        </a:rPr>
                        <a:t>Sistema</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err="1">
                          <a:latin typeface="Arial" pitchFamily="34" charset="0"/>
                          <a:cs typeface="Arial" pitchFamily="34" charset="0"/>
                        </a:rPr>
                        <a:t>Proveedor</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err="1">
                          <a:latin typeface="Arial" pitchFamily="34" charset="0"/>
                          <a:cs typeface="Arial" pitchFamily="34" charset="0"/>
                        </a:rPr>
                        <a:t>Interfase</a:t>
                      </a:r>
                      <a:r>
                        <a:rPr lang="en-US" sz="1600" dirty="0">
                          <a:latin typeface="Arial" pitchFamily="34" charset="0"/>
                          <a:cs typeface="Arial" pitchFamily="34" charset="0"/>
                        </a:rPr>
                        <a:t> de </a:t>
                      </a:r>
                      <a:r>
                        <a:rPr lang="en-US" sz="1600" dirty="0" err="1">
                          <a:latin typeface="Arial" pitchFamily="34" charset="0"/>
                          <a:cs typeface="Arial" pitchFamily="34" charset="0"/>
                        </a:rPr>
                        <a:t>Usuario</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err="1">
                          <a:latin typeface="Arial" pitchFamily="34" charset="0"/>
                          <a:cs typeface="Arial" pitchFamily="34" charset="0"/>
                        </a:rPr>
                        <a:t>Retroalimenta-ción</a:t>
                      </a:r>
                      <a:r>
                        <a:rPr lang="en-US" sz="1600" dirty="0">
                          <a:latin typeface="Arial" pitchFamily="34" charset="0"/>
                          <a:cs typeface="Arial" pitchFamily="34" charset="0"/>
                        </a:rPr>
                        <a:t> al Conductor</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a:latin typeface="Arial" pitchFamily="34" charset="0"/>
                          <a:cs typeface="Arial" pitchFamily="34" charset="0"/>
                        </a:rPr>
                        <a:t>Costo (US$)</a:t>
                      </a:r>
                    </a:p>
                    <a:p>
                      <a:pPr algn="ctr"/>
                      <a:r>
                        <a:rPr lang="en-US" sz="1600" dirty="0">
                          <a:latin typeface="Arial" pitchFamily="34" charset="0"/>
                          <a:cs typeface="Arial" pitchFamily="34" charset="0"/>
                        </a:rPr>
                        <a:t>Por Sistema</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600" dirty="0" err="1">
                          <a:latin typeface="Arial" pitchFamily="34" charset="0"/>
                          <a:cs typeface="Arial" pitchFamily="34" charset="0"/>
                        </a:rPr>
                        <a:t>Motionlogger</a:t>
                      </a:r>
                      <a:r>
                        <a:rPr lang="en-US" sz="1600" dirty="0">
                          <a:latin typeface="Arial" pitchFamily="34" charset="0"/>
                          <a:cs typeface="Arial" pitchFamily="34" charset="0"/>
                        </a:rPr>
                        <a:t>®</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a:latin typeface="Arial" pitchFamily="34" charset="0"/>
                          <a:cs typeface="Arial" pitchFamily="34" charset="0"/>
                          <a:hlinkClick r:id="rId3"/>
                        </a:rPr>
                        <a:t>Ambulatory Monitoring, Inc.</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600" dirty="0">
                          <a:latin typeface="Arial" pitchFamily="34" charset="0"/>
                          <a:cs typeface="Arial" pitchFamily="34" charset="0"/>
                        </a:rPr>
                        <a:t>Reloj de muñeca</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a:latin typeface="Arial" pitchFamily="34" charset="0"/>
                          <a:cs typeface="Arial" pitchFamily="34" charset="0"/>
                        </a:rPr>
                        <a:t>Visual</a:t>
                      </a:r>
                    </a:p>
                    <a:p>
                      <a:pPr algn="ctr"/>
                      <a:r>
                        <a:rPr lang="en-US" sz="1600" dirty="0" err="1">
                          <a:latin typeface="Arial" pitchFamily="34" charset="0"/>
                          <a:cs typeface="Arial" pitchFamily="34" charset="0"/>
                        </a:rPr>
                        <a:t>Auditiva</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0" dirty="0">
                          <a:solidFill>
                            <a:schemeClr val="tx1"/>
                          </a:solidFill>
                          <a:latin typeface="Arial" pitchFamily="34" charset="0"/>
                          <a:cs typeface="Arial" pitchFamily="34" charset="0"/>
                        </a:rPr>
                        <a:t>$1,295.00</a:t>
                      </a:r>
                      <a:r>
                        <a:rPr lang="en-US" sz="1600" b="1" dirty="0">
                          <a:solidFill>
                            <a:schemeClr val="tx1"/>
                          </a:solidFill>
                          <a:latin typeface="Arial" pitchFamily="34" charset="0"/>
                          <a:cs typeface="Arial" pitchFamily="34" charset="0"/>
                        </a:rPr>
                        <a:t>^</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dirty="0" err="1">
                          <a:latin typeface="Arial" pitchFamily="34" charset="0"/>
                          <a:cs typeface="Arial" pitchFamily="34" charset="0"/>
                        </a:rPr>
                        <a:t>Readiband</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a:latin typeface="Arial" pitchFamily="34" charset="0"/>
                          <a:cs typeface="Arial" pitchFamily="34" charset="0"/>
                          <a:hlinkClick r:id="rId4"/>
                        </a:rPr>
                        <a:t>Fatigue Science</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600" dirty="0">
                          <a:latin typeface="Arial" pitchFamily="34" charset="0"/>
                          <a:cs typeface="Arial" pitchFamily="34" charset="0"/>
                        </a:rPr>
                        <a:t>Reloj de muñeca</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err="1">
                          <a:latin typeface="Arial" pitchFamily="34" charset="0"/>
                          <a:cs typeface="Arial" pitchFamily="34" charset="0"/>
                        </a:rPr>
                        <a:t>Ninguna</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a:latin typeface="Arial" pitchFamily="34" charset="0"/>
                          <a:cs typeface="Arial" pitchFamily="34" charset="0"/>
                        </a:rPr>
                        <a:t>$300.00</a:t>
                      </a:r>
                      <a:r>
                        <a:rPr lang="en-US" sz="1600" b="1" dirty="0">
                          <a:solidFill>
                            <a:schemeClr val="tx1"/>
                          </a:solidFill>
                          <a:latin typeface="Arial" pitchFamily="34" charset="0"/>
                          <a:cs typeface="Arial" pitchFamily="34" charset="0"/>
                        </a:rPr>
                        <a:t>^</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dirty="0" err="1">
                          <a:latin typeface="Arial" pitchFamily="34" charset="0"/>
                          <a:cs typeface="Arial" pitchFamily="34" charset="0"/>
                        </a:rPr>
                        <a:t>Actiwatch</a:t>
                      </a:r>
                      <a:r>
                        <a:rPr lang="en-US" sz="1600" baseline="0" dirty="0">
                          <a:latin typeface="Arial" pitchFamily="34" charset="0"/>
                          <a:cs typeface="Arial" pitchFamily="34" charset="0"/>
                        </a:rPr>
                        <a:t> Spectrum</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a:latin typeface="Arial" pitchFamily="34" charset="0"/>
                          <a:cs typeface="Arial" pitchFamily="34" charset="0"/>
                          <a:hlinkClick r:id="rId5"/>
                        </a:rPr>
                        <a:t>Phillips</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600" dirty="0">
                          <a:latin typeface="Arial" pitchFamily="34" charset="0"/>
                          <a:cs typeface="Arial" pitchFamily="34" charset="0"/>
                        </a:rPr>
                        <a:t>Reloj de muñeca</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err="1">
                          <a:latin typeface="Arial" pitchFamily="34" charset="0"/>
                          <a:cs typeface="Arial" pitchFamily="34" charset="0"/>
                        </a:rPr>
                        <a:t>Ninguna</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0" dirty="0">
                          <a:solidFill>
                            <a:schemeClr val="tx1"/>
                          </a:solidFill>
                          <a:latin typeface="Arial" pitchFamily="34" charset="0"/>
                          <a:cs typeface="Arial" pitchFamily="34" charset="0"/>
                        </a:rPr>
                        <a:t>Contact</a:t>
                      </a:r>
                      <a:r>
                        <a:rPr lang="en-US" sz="1600" b="0" baseline="0" dirty="0">
                          <a:solidFill>
                            <a:schemeClr val="tx1"/>
                          </a:solidFill>
                          <a:latin typeface="Arial" pitchFamily="34" charset="0"/>
                          <a:cs typeface="Arial" pitchFamily="34" charset="0"/>
                        </a:rPr>
                        <a:t> for pricing</a:t>
                      </a:r>
                      <a:r>
                        <a:rPr lang="en-US" sz="1600" b="1" dirty="0">
                          <a:solidFill>
                            <a:schemeClr val="tx1"/>
                          </a:solidFill>
                          <a:latin typeface="Arial" pitchFamily="34" charset="0"/>
                          <a:cs typeface="Arial" pitchFamily="34" charset="0"/>
                        </a:rPr>
                        <a:t>^</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600" dirty="0" err="1">
                          <a:latin typeface="Arial" pitchFamily="34" charset="0"/>
                          <a:cs typeface="Arial" pitchFamily="34" charset="0"/>
                        </a:rPr>
                        <a:t>SOMNOwatch</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a:latin typeface="Arial" pitchFamily="34" charset="0"/>
                          <a:cs typeface="Arial" pitchFamily="34" charset="0"/>
                          <a:hlinkClick r:id="rId6"/>
                        </a:rPr>
                        <a:t>SOMNO Medics</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600" dirty="0">
                          <a:latin typeface="Arial" pitchFamily="34" charset="0"/>
                          <a:cs typeface="Arial" pitchFamily="34" charset="0"/>
                        </a:rPr>
                        <a:t>Reloj de muñeca</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err="1">
                          <a:latin typeface="Arial" pitchFamily="34" charset="0"/>
                          <a:cs typeface="Arial" pitchFamily="34" charset="0"/>
                        </a:rPr>
                        <a:t>Ninguna</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0" dirty="0">
                          <a:latin typeface="Arial" pitchFamily="34" charset="0"/>
                          <a:cs typeface="Arial" pitchFamily="34" charset="0"/>
                        </a:rPr>
                        <a:t>Contact</a:t>
                      </a:r>
                      <a:r>
                        <a:rPr lang="en-US" sz="1600" b="0" baseline="0" dirty="0">
                          <a:latin typeface="Arial" pitchFamily="34" charset="0"/>
                          <a:cs typeface="Arial" pitchFamily="34" charset="0"/>
                        </a:rPr>
                        <a:t> for pricing</a:t>
                      </a:r>
                      <a:r>
                        <a:rPr lang="en-US" sz="1600" b="1" dirty="0">
                          <a:latin typeface="Arial" pitchFamily="34" charset="0"/>
                          <a:cs typeface="Arial" pitchFamily="34" charset="0"/>
                        </a:rPr>
                        <a:t>^</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131717" y="5105400"/>
            <a:ext cx="8880566" cy="1077218"/>
          </a:xfrm>
          <a:prstGeom prst="rect">
            <a:avLst/>
          </a:prstGeom>
          <a:noFill/>
        </p:spPr>
        <p:txBody>
          <a:bodyPr wrap="square" rtlCol="0">
            <a:spAutoFit/>
          </a:bodyPr>
          <a:lstStyle/>
          <a:p>
            <a:r>
              <a:rPr lang="en-US" sz="1600" b="1" dirty="0">
                <a:latin typeface="Arial" pitchFamily="34" charset="0"/>
                <a:cs typeface="Arial" pitchFamily="34" charset="0"/>
              </a:rPr>
              <a:t>- </a:t>
            </a:r>
            <a:r>
              <a:rPr lang="es-ES" sz="1600" dirty="0">
                <a:latin typeface="Arial" pitchFamily="34" charset="0"/>
                <a:cs typeface="Arial" pitchFamily="34" charset="0"/>
              </a:rPr>
              <a:t>Precios de la TAF disponibles a mayo de 2012</a:t>
            </a:r>
            <a:endParaRPr lang="en-US" sz="1600" dirty="0">
              <a:latin typeface="Arial" pitchFamily="34" charset="0"/>
              <a:cs typeface="Arial" pitchFamily="34" charset="0"/>
            </a:endParaRPr>
          </a:p>
          <a:p>
            <a:r>
              <a:rPr lang="en-US" sz="1600" b="1" dirty="0">
                <a:latin typeface="Arial" pitchFamily="34" charset="0"/>
                <a:cs typeface="Arial" pitchFamily="34" charset="0"/>
              </a:rPr>
              <a:t>^</a:t>
            </a:r>
            <a:r>
              <a:rPr lang="en-US" sz="1600" dirty="0">
                <a:latin typeface="Arial" pitchFamily="34" charset="0"/>
                <a:cs typeface="Arial" pitchFamily="34" charset="0"/>
              </a:rPr>
              <a:t> </a:t>
            </a:r>
            <a:r>
              <a:rPr lang="es-ES" sz="1600" dirty="0">
                <a:latin typeface="Arial" pitchFamily="34" charset="0"/>
                <a:cs typeface="Arial" pitchFamily="34" charset="0"/>
              </a:rPr>
              <a:t>Se necesita software y cable/estación de acoplamiento adicionales por un costo único</a:t>
            </a:r>
            <a:r>
              <a:rPr lang="en-US" sz="1600" dirty="0">
                <a:latin typeface="Arial" pitchFamily="34" charset="0"/>
                <a:cs typeface="Arial" pitchFamily="34" charset="0"/>
              </a:rPr>
              <a:t>  </a:t>
            </a: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Tree>
    <p:extLst>
      <p:ext uri="{BB962C8B-B14F-4D97-AF65-F5344CB8AC3E}">
        <p14:creationId xmlns:p14="http://schemas.microsoft.com/office/powerpoint/2010/main" val="887016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err="1">
                <a:latin typeface="Arial" pitchFamily="34" charset="0"/>
                <a:cs typeface="Arial" pitchFamily="34" charset="0"/>
              </a:rPr>
              <a:t>Reloj</a:t>
            </a:r>
            <a:r>
              <a:rPr lang="en-US" sz="4000" dirty="0">
                <a:latin typeface="Arial" pitchFamily="34" charset="0"/>
                <a:cs typeface="Arial" pitchFamily="34" charset="0"/>
              </a:rPr>
              <a:t> </a:t>
            </a:r>
            <a:r>
              <a:rPr lang="en-US" sz="4000" dirty="0" err="1">
                <a:latin typeface="Arial" pitchFamily="34" charset="0"/>
                <a:cs typeface="Arial" pitchFamily="34" charset="0"/>
              </a:rPr>
              <a:t>Motionlogger</a:t>
            </a:r>
            <a:r>
              <a:rPr lang="en-US" sz="4000" dirty="0">
                <a:latin typeface="Arial" pitchFamily="34" charset="0"/>
                <a:cs typeface="Arial" pitchFamily="34" charset="0"/>
              </a:rPr>
              <a:t>® de </a:t>
            </a:r>
            <a:r>
              <a:rPr lang="en-US" sz="4000" dirty="0" err="1">
                <a:latin typeface="Arial" pitchFamily="34" charset="0"/>
                <a:cs typeface="Arial" pitchFamily="34" charset="0"/>
              </a:rPr>
              <a:t>Monitoreo</a:t>
            </a:r>
            <a:r>
              <a:rPr lang="en-US" sz="4000" dirty="0">
                <a:latin typeface="Arial" pitchFamily="34" charset="0"/>
                <a:cs typeface="Arial" pitchFamily="34" charset="0"/>
              </a:rPr>
              <a:t> </a:t>
            </a:r>
            <a:br>
              <a:rPr lang="en-US" sz="4000" dirty="0">
                <a:latin typeface="Arial" pitchFamily="34" charset="0"/>
                <a:cs typeface="Arial" pitchFamily="34" charset="0"/>
              </a:rPr>
            </a:br>
            <a:r>
              <a:rPr lang="en-US" sz="4000" dirty="0" err="1">
                <a:latin typeface="Arial" pitchFamily="34" charset="0"/>
                <a:cs typeface="Arial" pitchFamily="34" charset="0"/>
              </a:rPr>
              <a:t>Ambulatorio</a:t>
            </a:r>
            <a:r>
              <a:rPr lang="en-US" sz="4000" dirty="0">
                <a:latin typeface="Arial" pitchFamily="34" charset="0"/>
                <a:cs typeface="Arial" pitchFamily="34" charset="0"/>
              </a:rPr>
              <a:t> (1 de 2)</a:t>
            </a:r>
          </a:p>
        </p:txBody>
      </p:sp>
      <p:sp>
        <p:nvSpPr>
          <p:cNvPr id="3" name="Content Placeholder 2"/>
          <p:cNvSpPr>
            <a:spLocks noGrp="1"/>
          </p:cNvSpPr>
          <p:nvPr>
            <p:ph idx="1"/>
          </p:nvPr>
        </p:nvSpPr>
        <p:spPr/>
        <p:txBody>
          <a:bodyPr>
            <a:normAutofit fontScale="92500" lnSpcReduction="20000"/>
          </a:bodyPr>
          <a:lstStyle/>
          <a:p>
            <a:r>
              <a:rPr lang="en-US" sz="2800" dirty="0" err="1"/>
              <a:t>Métricas</a:t>
            </a:r>
            <a:r>
              <a:rPr lang="en-US" sz="2800" dirty="0"/>
              <a:t> de </a:t>
            </a:r>
            <a:r>
              <a:rPr lang="en-US" sz="2800" dirty="0" err="1"/>
              <a:t>actigrafía</a:t>
            </a:r>
            <a:endParaRPr lang="en-US" sz="2800" dirty="0"/>
          </a:p>
          <a:p>
            <a:pPr lvl="1"/>
            <a:r>
              <a:rPr lang="es-ES" sz="2600" dirty="0"/>
              <a:t>Utiliza cuatro algoritmos de patrones de sueño y análisis del ritmo circadiano.</a:t>
            </a:r>
            <a:endParaRPr lang="en-US" sz="2600" dirty="0"/>
          </a:p>
          <a:p>
            <a:pPr lvl="1"/>
            <a:r>
              <a:rPr lang="es-ES" sz="2600" dirty="0"/>
              <a:t>Evalúa los patrones de sueño, descanso y                 actividad</a:t>
            </a:r>
            <a:endParaRPr lang="en-US" sz="2600" dirty="0"/>
          </a:p>
          <a:p>
            <a:pPr lvl="1"/>
            <a:r>
              <a:rPr lang="es-ES" sz="2600" dirty="0"/>
              <a:t>Detección “fuera” de la muñeca y registro de           temperatura</a:t>
            </a:r>
            <a:endParaRPr lang="en-US" sz="2600" dirty="0"/>
          </a:p>
          <a:p>
            <a:pPr lvl="1"/>
            <a:r>
              <a:rPr lang="es-ES" sz="2600" dirty="0"/>
              <a:t>Proporciona alertas visuales y auditivas sobre                      el estado del conductor basadas en la                     necesidad de dormir inferida.</a:t>
            </a:r>
            <a:endParaRPr lang="en-US" sz="2600" dirty="0"/>
          </a:p>
          <a:p>
            <a:pPr lvl="1"/>
            <a:r>
              <a:rPr lang="es-ES" sz="2600" dirty="0"/>
              <a:t>Contiene prueba de tiempo de reacción</a:t>
            </a:r>
            <a:endParaRPr lang="en-US" sz="2600" dirty="0"/>
          </a:p>
          <a:p>
            <a:r>
              <a:rPr lang="es-ES" sz="3000" dirty="0"/>
              <a:t>Reloj deportivo resistente al agua con hora, día, fecha, cronómetro, alarma y retroiluminación</a:t>
            </a:r>
            <a:endParaRPr lang="en-US" sz="3000" dirty="0"/>
          </a:p>
          <a:p>
            <a:endParaRPr lang="en-US" dirty="0"/>
          </a:p>
        </p:txBody>
      </p:sp>
      <p:pic>
        <p:nvPicPr>
          <p:cNvPr id="1026" name="Picture 2" title="Actigraphy w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605548"/>
            <a:ext cx="1733550" cy="20363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16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err="1">
                <a:latin typeface="Arial" pitchFamily="34" charset="0"/>
                <a:cs typeface="Arial" pitchFamily="34" charset="0"/>
              </a:rPr>
              <a:t>Reloj</a:t>
            </a:r>
            <a:r>
              <a:rPr lang="en-US" sz="4400" dirty="0">
                <a:latin typeface="Arial" pitchFamily="34" charset="0"/>
                <a:cs typeface="Arial" pitchFamily="34" charset="0"/>
              </a:rPr>
              <a:t> </a:t>
            </a:r>
            <a:r>
              <a:rPr lang="en-US" sz="4400" dirty="0" err="1">
                <a:latin typeface="Arial" pitchFamily="34" charset="0"/>
                <a:cs typeface="Arial" pitchFamily="34" charset="0"/>
              </a:rPr>
              <a:t>Motionlogger</a:t>
            </a:r>
            <a:r>
              <a:rPr lang="en-US" sz="4400" dirty="0">
                <a:latin typeface="Arial" pitchFamily="34" charset="0"/>
                <a:cs typeface="Arial" pitchFamily="34" charset="0"/>
              </a:rPr>
              <a:t>® de </a:t>
            </a:r>
            <a:r>
              <a:rPr lang="en-US" sz="4400" dirty="0" err="1">
                <a:latin typeface="Arial" pitchFamily="34" charset="0"/>
                <a:cs typeface="Arial" pitchFamily="34" charset="0"/>
              </a:rPr>
              <a:t>Monitoreo</a:t>
            </a:r>
            <a:r>
              <a:rPr lang="en-US" sz="4400" dirty="0">
                <a:latin typeface="Arial" pitchFamily="34" charset="0"/>
                <a:cs typeface="Arial" pitchFamily="34" charset="0"/>
              </a:rPr>
              <a:t> </a:t>
            </a:r>
            <a:br>
              <a:rPr lang="en-US" sz="4400" dirty="0">
                <a:latin typeface="Arial" pitchFamily="34" charset="0"/>
                <a:cs typeface="Arial" pitchFamily="34" charset="0"/>
              </a:rPr>
            </a:br>
            <a:r>
              <a:rPr lang="en-US" sz="4400" dirty="0" err="1">
                <a:latin typeface="Arial" pitchFamily="34" charset="0"/>
                <a:cs typeface="Arial" pitchFamily="34" charset="0"/>
              </a:rPr>
              <a:t>Ambulatorio</a:t>
            </a:r>
            <a:r>
              <a:rPr lang="en-US" sz="4400" dirty="0">
                <a:latin typeface="Arial" pitchFamily="34" charset="0"/>
                <a:cs typeface="Arial" pitchFamily="34" charset="0"/>
              </a:rPr>
              <a:t> (2 de 2)</a:t>
            </a:r>
            <a:endParaRPr lang="en-US" dirty="0"/>
          </a:p>
        </p:txBody>
      </p:sp>
      <p:sp>
        <p:nvSpPr>
          <p:cNvPr id="3" name="Content Placeholder 2"/>
          <p:cNvSpPr>
            <a:spLocks noGrp="1"/>
          </p:cNvSpPr>
          <p:nvPr>
            <p:ph idx="1"/>
          </p:nvPr>
        </p:nvSpPr>
        <p:spPr>
          <a:xfrm>
            <a:off x="457200" y="1600200"/>
            <a:ext cx="8382000" cy="4525963"/>
          </a:xfrm>
        </p:spPr>
        <p:txBody>
          <a:bodyPr>
            <a:noAutofit/>
          </a:bodyPr>
          <a:lstStyle/>
          <a:p>
            <a:r>
              <a:rPr lang="es-ES" sz="2800" dirty="0"/>
              <a:t>Los datos se pueden descargar para su análisis y graficarlos y ser revisados con el conductor</a:t>
            </a:r>
            <a:endParaRPr lang="en-US" sz="2800" dirty="0"/>
          </a:p>
          <a:p>
            <a:r>
              <a:rPr lang="es-ES" sz="2800" dirty="0"/>
              <a:t>Los datos son compatibles con la Herramienta de Programación de Horarios para Evitar la Fatiga</a:t>
            </a:r>
            <a:r>
              <a:rPr lang="en-US" sz="2800" dirty="0"/>
              <a:t> (FAST)</a:t>
            </a:r>
          </a:p>
          <a:p>
            <a:r>
              <a:rPr lang="es-ES" sz="2800" dirty="0"/>
              <a:t>Los relojes se pueden intercambiar entre conductores cada 30 días para reducir costos</a:t>
            </a:r>
            <a:endParaRPr lang="en-US" sz="2800" dirty="0"/>
          </a:p>
          <a:p>
            <a:r>
              <a:rPr lang="es-ES" sz="2800" dirty="0"/>
              <a:t>Tarifa única por software de                                     análisis y cable</a:t>
            </a:r>
            <a:endParaRPr lang="en-US" sz="2800" dirty="0"/>
          </a:p>
          <a:p>
            <a:pPr lvl="1"/>
            <a:r>
              <a:rPr lang="en-US" dirty="0"/>
              <a:t>$500.00</a:t>
            </a:r>
          </a:p>
        </p:txBody>
      </p:sp>
      <p:pic>
        <p:nvPicPr>
          <p:cNvPr id="1027" name="Picture 3" title="Graph depicting data from an actigraph w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646" y="4038600"/>
            <a:ext cx="3175754" cy="20088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679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z="4000" dirty="0">
                <a:latin typeface="Arial" pitchFamily="34" charset="0"/>
                <a:cs typeface="Arial" pitchFamily="34" charset="0"/>
              </a:rPr>
              <a:t>TAF </a:t>
            </a:r>
            <a:r>
              <a:rPr lang="en-US" sz="4000" dirty="0" err="1">
                <a:latin typeface="Arial" pitchFamily="34" charset="0"/>
                <a:cs typeface="Arial" pitchFamily="34" charset="0"/>
              </a:rPr>
              <a:t>Fisiológicas</a:t>
            </a:r>
            <a:r>
              <a:rPr lang="en-US" sz="4000" dirty="0">
                <a:latin typeface="Arial" pitchFamily="34" charset="0"/>
                <a:cs typeface="Arial" pitchFamily="34" charset="0"/>
              </a:rPr>
              <a:t>: </a:t>
            </a:r>
            <a:r>
              <a:rPr lang="en-US" sz="4000" dirty="0" err="1">
                <a:latin typeface="Arial" pitchFamily="34" charset="0"/>
                <a:cs typeface="Arial" pitchFamily="34" charset="0"/>
              </a:rPr>
              <a:t>Medidas</a:t>
            </a:r>
            <a:r>
              <a:rPr lang="en-US" sz="4000" dirty="0">
                <a:latin typeface="Arial" pitchFamily="34" charset="0"/>
                <a:cs typeface="Arial" pitchFamily="34" charset="0"/>
              </a:rPr>
              <a:t> </a:t>
            </a:r>
            <a:r>
              <a:rPr lang="en-US" sz="4000" dirty="0" err="1">
                <a:latin typeface="Arial" pitchFamily="34" charset="0"/>
                <a:cs typeface="Arial" pitchFamily="34" charset="0"/>
              </a:rPr>
              <a:t>Oculares</a:t>
            </a:r>
            <a:r>
              <a:rPr lang="en-US" sz="4000" dirty="0"/>
              <a:t> </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057883916"/>
              </p:ext>
            </p:extLst>
          </p:nvPr>
        </p:nvGraphicFramePr>
        <p:xfrm>
          <a:off x="457200" y="1600200"/>
          <a:ext cx="8229601" cy="399288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25071">
                  <a:extLst>
                    <a:ext uri="{9D8B030D-6E8A-4147-A177-3AD203B41FA5}">
                      <a16:colId xmlns:a16="http://schemas.microsoft.com/office/drawing/2014/main" val="20002"/>
                    </a:ext>
                  </a:extLst>
                </a:gridCol>
                <a:gridCol w="1570529">
                  <a:extLst>
                    <a:ext uri="{9D8B030D-6E8A-4147-A177-3AD203B41FA5}">
                      <a16:colId xmlns:a16="http://schemas.microsoft.com/office/drawing/2014/main" val="20003"/>
                    </a:ext>
                  </a:extLst>
                </a:gridCol>
                <a:gridCol w="1197636">
                  <a:extLst>
                    <a:ext uri="{9D8B030D-6E8A-4147-A177-3AD203B41FA5}">
                      <a16:colId xmlns:a16="http://schemas.microsoft.com/office/drawing/2014/main" val="20004"/>
                    </a:ext>
                  </a:extLst>
                </a:gridCol>
                <a:gridCol w="1164565">
                  <a:extLst>
                    <a:ext uri="{9D8B030D-6E8A-4147-A177-3AD203B41FA5}">
                      <a16:colId xmlns:a16="http://schemas.microsoft.com/office/drawing/2014/main" val="20005"/>
                    </a:ext>
                  </a:extLst>
                </a:gridCol>
              </a:tblGrid>
              <a:tr h="370840">
                <a:tc>
                  <a:txBody>
                    <a:bodyPr/>
                    <a:lstStyle/>
                    <a:p>
                      <a:pPr algn="ctr"/>
                      <a:r>
                        <a:rPr lang="en-US" sz="1400" dirty="0">
                          <a:latin typeface="Arial" pitchFamily="34" charset="0"/>
                          <a:cs typeface="Arial" pitchFamily="34" charset="0"/>
                        </a:rPr>
                        <a:t>Sistema</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Proveedor</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Métricas</a:t>
                      </a:r>
                      <a:r>
                        <a:rPr lang="en-US" sz="1400" dirty="0">
                          <a:latin typeface="Arial" pitchFamily="34" charset="0"/>
                          <a:cs typeface="Arial" pitchFamily="34" charset="0"/>
                        </a:rPr>
                        <a:t> de </a:t>
                      </a:r>
                      <a:r>
                        <a:rPr lang="en-US" sz="1400" dirty="0" err="1">
                          <a:latin typeface="Arial" pitchFamily="34" charset="0"/>
                          <a:cs typeface="Arial" pitchFamily="34" charset="0"/>
                        </a:rPr>
                        <a:t>Desempeño</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Interfase</a:t>
                      </a:r>
                      <a:r>
                        <a:rPr lang="en-US" sz="1400" dirty="0">
                          <a:latin typeface="Arial" pitchFamily="34" charset="0"/>
                          <a:cs typeface="Arial" pitchFamily="34" charset="0"/>
                        </a:rPr>
                        <a:t> de </a:t>
                      </a:r>
                      <a:r>
                        <a:rPr lang="en-US" sz="1400" dirty="0" err="1">
                          <a:latin typeface="Arial" pitchFamily="34" charset="0"/>
                          <a:cs typeface="Arial" pitchFamily="34" charset="0"/>
                        </a:rPr>
                        <a:t>Usuario</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ctr"/>
                      <a:r>
                        <a:rPr lang="en-US" sz="1200" dirty="0" err="1">
                          <a:latin typeface="Arial" pitchFamily="34" charset="0"/>
                          <a:cs typeface="Arial" pitchFamily="34" charset="0"/>
                        </a:rPr>
                        <a:t>Retroalimen-tación</a:t>
                      </a:r>
                      <a:r>
                        <a:rPr lang="en-US" sz="1200" dirty="0">
                          <a:latin typeface="Arial" pitchFamily="34" charset="0"/>
                          <a:cs typeface="Arial" pitchFamily="34" charset="0"/>
                        </a:rPr>
                        <a:t> al Conductor</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dirty="0">
                          <a:latin typeface="Arial" pitchFamily="34" charset="0"/>
                          <a:cs typeface="Arial" pitchFamily="34" charset="0"/>
                        </a:rPr>
                        <a:t>Costo (US$)</a:t>
                      </a:r>
                    </a:p>
                    <a:p>
                      <a:pPr algn="ctr"/>
                      <a:r>
                        <a:rPr lang="en-US" sz="1200" dirty="0">
                          <a:latin typeface="Arial" pitchFamily="34" charset="0"/>
                          <a:cs typeface="Arial" pitchFamily="34" charset="0"/>
                        </a:rPr>
                        <a:t>Por Sistema</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400" dirty="0">
                          <a:latin typeface="Arial" pitchFamily="34" charset="0"/>
                          <a:cs typeface="Arial" pitchFamily="34" charset="0"/>
                        </a:rPr>
                        <a:t>EA401 </a:t>
                      </a:r>
                      <a:r>
                        <a:rPr lang="es-ES" sz="1400" dirty="0">
                          <a:latin typeface="Arial" pitchFamily="34" charset="0"/>
                          <a:cs typeface="Arial" pitchFamily="34" charset="0"/>
                        </a:rPr>
                        <a:t>Monitor de Fatiga del Conductor</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3"/>
                        </a:rPr>
                        <a:t>EyeAlert™</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Perclos</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400" dirty="0">
                          <a:latin typeface="Arial" pitchFamily="34" charset="0"/>
                          <a:cs typeface="Arial" pitchFamily="34" charset="0"/>
                        </a:rPr>
                        <a:t>Cámara montada en el tablero</a:t>
                      </a:r>
                      <a:endParaRPr lang="en-US" sz="1400" dirty="0">
                        <a:latin typeface="Arial" pitchFamily="34" charset="0"/>
                        <a:cs typeface="Arial" pitchFamily="34" charset="0"/>
                      </a:endParaRPr>
                    </a:p>
                  </a:txBody>
                  <a:tcPr marL="87394" marR="8739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Auditiva</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$485.00</a:t>
                      </a:r>
                      <a:endParaRPr lang="en-US" sz="1400" b="1" dirty="0">
                        <a:solidFill>
                          <a:srgbClr val="FF0000"/>
                        </a:solidFill>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400" dirty="0">
                          <a:latin typeface="Arial" pitchFamily="34" charset="0"/>
                          <a:cs typeface="Arial" pitchFamily="34" charset="0"/>
                        </a:rPr>
                        <a:t>Sistema de </a:t>
                      </a:r>
                      <a:r>
                        <a:rPr lang="en-US" sz="1400" dirty="0" err="1">
                          <a:latin typeface="Arial" pitchFamily="34" charset="0"/>
                          <a:cs typeface="Arial" pitchFamily="34" charset="0"/>
                        </a:rPr>
                        <a:t>Monitoreo</a:t>
                      </a:r>
                      <a:r>
                        <a:rPr lang="en-US" sz="1400" dirty="0">
                          <a:latin typeface="Arial" pitchFamily="34" charset="0"/>
                          <a:cs typeface="Arial" pitchFamily="34" charset="0"/>
                        </a:rPr>
                        <a:t> del Estado de </a:t>
                      </a:r>
                      <a:r>
                        <a:rPr lang="en-US" sz="1400" dirty="0" err="1">
                          <a:latin typeface="Arial" pitchFamily="34" charset="0"/>
                          <a:cs typeface="Arial" pitchFamily="34" charset="0"/>
                        </a:rPr>
                        <a:t>Alerta</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4"/>
                        </a:rPr>
                        <a:t>Optalert</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baseline="0" dirty="0" err="1">
                          <a:latin typeface="Arial" pitchFamily="34" charset="0"/>
                          <a:cs typeface="Arial" pitchFamily="34" charset="0"/>
                        </a:rPr>
                        <a:t>Relación</a:t>
                      </a:r>
                      <a:r>
                        <a:rPr lang="en-US" sz="1400" baseline="0" dirty="0">
                          <a:latin typeface="Arial" pitchFamily="34" charset="0"/>
                          <a:cs typeface="Arial" pitchFamily="34" charset="0"/>
                        </a:rPr>
                        <a:t> </a:t>
                      </a:r>
                      <a:r>
                        <a:rPr lang="en-US" sz="1400" baseline="0" dirty="0" err="1">
                          <a:latin typeface="Arial" pitchFamily="34" charset="0"/>
                          <a:cs typeface="Arial" pitchFamily="34" charset="0"/>
                        </a:rPr>
                        <a:t>Amplitud-Velocidad</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400" dirty="0">
                          <a:latin typeface="Arial" pitchFamily="34" charset="0"/>
                          <a:cs typeface="Arial" pitchFamily="34" charset="0"/>
                        </a:rPr>
                        <a:t>Gafas usadas por el conductor y pantalla LCD montada en el tablero</a:t>
                      </a:r>
                      <a:endParaRPr lang="en-US" sz="1400" dirty="0">
                        <a:latin typeface="Arial" pitchFamily="34" charset="0"/>
                        <a:cs typeface="Arial" pitchFamily="34" charset="0"/>
                      </a:endParaRPr>
                    </a:p>
                  </a:txBody>
                  <a:tcPr marL="87394" marR="8739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Visual</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$4,000.00</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s-ES" sz="1400" dirty="0">
                          <a:latin typeface="Arial" pitchFamily="34" charset="0"/>
                          <a:cs typeface="Arial" pitchFamily="34" charset="0"/>
                        </a:rPr>
                        <a:t>Sistema de Detección de Somnolencia</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5"/>
                        </a:rPr>
                        <a:t>BioCogniSafe</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dirty="0" err="1">
                          <a:latin typeface="Arial" pitchFamily="34" charset="0"/>
                          <a:cs typeface="Arial" pitchFamily="34" charset="0"/>
                        </a:rPr>
                        <a:t>Reconocimiento</a:t>
                      </a:r>
                      <a:r>
                        <a:rPr lang="en-US" sz="1200" dirty="0">
                          <a:latin typeface="Arial" pitchFamily="34" charset="0"/>
                          <a:cs typeface="Arial" pitchFamily="34" charset="0"/>
                        </a:rPr>
                        <a:t> de </a:t>
                      </a:r>
                      <a:r>
                        <a:rPr lang="en-US" sz="1200" dirty="0" err="1">
                          <a:latin typeface="Arial" pitchFamily="34" charset="0"/>
                          <a:cs typeface="Arial" pitchFamily="34" charset="0"/>
                        </a:rPr>
                        <a:t>parámetros</a:t>
                      </a:r>
                      <a:r>
                        <a:rPr lang="en-US" sz="1200" dirty="0">
                          <a:latin typeface="Arial" pitchFamily="34" charset="0"/>
                          <a:cs typeface="Arial" pitchFamily="34" charset="0"/>
                        </a:rPr>
                        <a:t> </a:t>
                      </a:r>
                      <a:r>
                        <a:rPr lang="en-US" sz="1200" dirty="0" err="1">
                          <a:latin typeface="Arial" pitchFamily="34" charset="0"/>
                          <a:cs typeface="Arial" pitchFamily="34" charset="0"/>
                        </a:rPr>
                        <a:t>faciales</a:t>
                      </a:r>
                      <a:endParaRPr lang="en-US" sz="12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400" dirty="0">
                          <a:latin typeface="Arial" pitchFamily="34" charset="0"/>
                          <a:cs typeface="Arial" pitchFamily="34" charset="0"/>
                        </a:rPr>
                        <a:t>Cámara montada en el tablero y LCD</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Visual</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Contactar</a:t>
                      </a:r>
                      <a:r>
                        <a:rPr lang="en-US" sz="1400" dirty="0">
                          <a:latin typeface="Arial" pitchFamily="34" charset="0"/>
                          <a:cs typeface="Arial" pitchFamily="34" charset="0"/>
                        </a:rPr>
                        <a:t> para </a:t>
                      </a:r>
                      <a:r>
                        <a:rPr lang="en-US" sz="1400" dirty="0" err="1">
                          <a:latin typeface="Arial" pitchFamily="34" charset="0"/>
                          <a:cs typeface="Arial" pitchFamily="34" charset="0"/>
                        </a:rPr>
                        <a:t>precios</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400" dirty="0">
                          <a:latin typeface="Arial" pitchFamily="34" charset="0"/>
                          <a:cs typeface="Arial" pitchFamily="34" charset="0"/>
                        </a:rPr>
                        <a:t>Sensor de Estado de </a:t>
                      </a:r>
                      <a:r>
                        <a:rPr lang="en-US" sz="1400" dirty="0" err="1">
                          <a:latin typeface="Arial" pitchFamily="34" charset="0"/>
                          <a:cs typeface="Arial" pitchFamily="34" charset="0"/>
                        </a:rPr>
                        <a:t>Somnolencia</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r>
                        <a:rPr lang="en-US" sz="1400" dirty="0">
                          <a:latin typeface="Arial" pitchFamily="34" charset="0"/>
                          <a:cs typeface="Arial" pitchFamily="34" charset="0"/>
                          <a:hlinkClick r:id="rId6"/>
                        </a:rPr>
                        <a:t>seeingmachines</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Perclos</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400" dirty="0">
                          <a:latin typeface="Arial" pitchFamily="34" charset="0"/>
                          <a:cs typeface="Arial" pitchFamily="34" charset="0"/>
                        </a:rPr>
                        <a:t>Cámara montada en el tablero</a:t>
                      </a:r>
                      <a:endParaRPr lang="en-US" sz="1400" dirty="0">
                        <a:latin typeface="Arial" pitchFamily="34" charset="0"/>
                        <a:cs typeface="Arial" pitchFamily="34" charset="0"/>
                      </a:endParaRPr>
                    </a:p>
                  </a:txBody>
                  <a:tcPr marL="87394" marR="8739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Auditiva</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Contactar</a:t>
                      </a:r>
                      <a:r>
                        <a:rPr lang="en-US" sz="1400" dirty="0">
                          <a:latin typeface="Arial" pitchFamily="34" charset="0"/>
                          <a:cs typeface="Arial" pitchFamily="34" charset="0"/>
                        </a:rPr>
                        <a:t> para </a:t>
                      </a:r>
                      <a:r>
                        <a:rPr lang="en-US" sz="1400" dirty="0" err="1">
                          <a:latin typeface="Arial" pitchFamily="34" charset="0"/>
                          <a:cs typeface="Arial" pitchFamily="34" charset="0"/>
                        </a:rPr>
                        <a:t>precios</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1"/>
          <p:cNvSpPr txBox="1"/>
          <p:nvPr/>
        </p:nvSpPr>
        <p:spPr>
          <a:xfrm>
            <a:off x="457200" y="5804474"/>
            <a:ext cx="6324600" cy="338554"/>
          </a:xfrm>
          <a:prstGeom prst="rect">
            <a:avLst/>
          </a:prstGeom>
          <a:noFill/>
        </p:spPr>
        <p:txBody>
          <a:bodyPr wrap="square" rtlCol="0">
            <a:spAutoFit/>
          </a:bodyPr>
          <a:lstStyle/>
          <a:p>
            <a:r>
              <a:rPr lang="es-ES" sz="1600" dirty="0">
                <a:latin typeface="Arial" pitchFamily="34" charset="0"/>
                <a:cs typeface="Arial" pitchFamily="34" charset="0"/>
              </a:rPr>
              <a:t>- Precios de la TAF disponibles a mayo de 2012</a:t>
            </a:r>
            <a:endParaRPr lang="en-US" sz="1600" dirty="0"/>
          </a:p>
        </p:txBody>
      </p:sp>
    </p:spTree>
    <p:extLst>
      <p:ext uri="{BB962C8B-B14F-4D97-AF65-F5344CB8AC3E}">
        <p14:creationId xmlns:p14="http://schemas.microsoft.com/office/powerpoint/2010/main" val="1219783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800" dirty="0">
                <a:latin typeface="Arial" pitchFamily="34" charset="0"/>
                <a:cs typeface="Arial" pitchFamily="34" charset="0"/>
              </a:rPr>
              <a:t>Monitor de Fatiga del Conductor</a:t>
            </a:r>
            <a:br>
              <a:rPr lang="en-US" sz="3800" dirty="0">
                <a:latin typeface="Arial" pitchFamily="34" charset="0"/>
                <a:cs typeface="Arial" pitchFamily="34" charset="0"/>
              </a:rPr>
            </a:br>
            <a:r>
              <a:rPr lang="en-US" sz="3800" dirty="0" err="1">
                <a:latin typeface="Arial" pitchFamily="34" charset="0"/>
                <a:cs typeface="Arial" pitchFamily="34" charset="0"/>
              </a:rPr>
              <a:t>EyeAlert</a:t>
            </a:r>
            <a:r>
              <a:rPr lang="en-US" sz="3800" dirty="0">
                <a:latin typeface="Arial" pitchFamily="34" charset="0"/>
                <a:cs typeface="Arial" pitchFamily="34" charset="0"/>
              </a:rPr>
              <a:t>™ EA401</a:t>
            </a:r>
          </a:p>
        </p:txBody>
      </p:sp>
      <p:sp>
        <p:nvSpPr>
          <p:cNvPr id="3" name="Content Placeholder 2"/>
          <p:cNvSpPr>
            <a:spLocks noGrp="1"/>
          </p:cNvSpPr>
          <p:nvPr>
            <p:ph idx="1"/>
          </p:nvPr>
        </p:nvSpPr>
        <p:spPr/>
        <p:txBody>
          <a:bodyPr>
            <a:noAutofit/>
          </a:bodyPr>
          <a:lstStyle/>
          <a:p>
            <a:pPr>
              <a:spcBef>
                <a:spcPts val="0"/>
              </a:spcBef>
            </a:pPr>
            <a:r>
              <a:rPr lang="en-US" sz="2800" dirty="0" err="1"/>
              <a:t>Medidas</a:t>
            </a:r>
            <a:r>
              <a:rPr lang="en-US" sz="2800" dirty="0"/>
              <a:t> </a:t>
            </a:r>
            <a:r>
              <a:rPr lang="en-US" sz="2800" dirty="0" err="1"/>
              <a:t>oculares</a:t>
            </a:r>
            <a:endParaRPr lang="en-US" sz="2800" dirty="0"/>
          </a:p>
          <a:p>
            <a:pPr marL="444500" lvl="1">
              <a:spcBef>
                <a:spcPts val="0"/>
              </a:spcBef>
            </a:pPr>
            <a:r>
              <a:rPr lang="es-ES" sz="2400" dirty="0"/>
              <a:t>Utiliza algoritmos patentados basados en </a:t>
            </a:r>
            <a:r>
              <a:rPr lang="es-ES" sz="2400" dirty="0" err="1"/>
              <a:t>Perclos</a:t>
            </a:r>
            <a:r>
              <a:rPr lang="es-ES" sz="2400" dirty="0"/>
              <a:t> para análisis y alertas</a:t>
            </a:r>
            <a:endParaRPr lang="en-US" sz="2400" dirty="0"/>
          </a:p>
          <a:p>
            <a:pPr>
              <a:spcBef>
                <a:spcPts val="0"/>
              </a:spcBef>
            </a:pPr>
            <a:r>
              <a:rPr lang="es-ES" sz="2800" dirty="0"/>
              <a:t>Cámara montada en el tablero con </a:t>
            </a:r>
            <a:r>
              <a:rPr lang="es-ES" sz="2800" dirty="0" err="1"/>
              <a:t>LEDs</a:t>
            </a:r>
            <a:r>
              <a:rPr lang="es-ES" sz="2800" dirty="0"/>
              <a:t> IR</a:t>
            </a:r>
            <a:endParaRPr lang="en-US" sz="2800" dirty="0"/>
          </a:p>
          <a:p>
            <a:pPr marL="444500" lvl="1">
              <a:spcBef>
                <a:spcPts val="0"/>
              </a:spcBef>
            </a:pPr>
            <a:r>
              <a:rPr lang="es-ES" sz="2400" dirty="0"/>
              <a:t>Cuatro configuraciones de nivel de                            sensibilidad para diferentes entornos                                        de conducción</a:t>
            </a:r>
            <a:endParaRPr lang="en-US" sz="2400" dirty="0"/>
          </a:p>
          <a:p>
            <a:pPr marL="444500" lvl="1">
              <a:spcBef>
                <a:spcPts val="0"/>
              </a:spcBef>
            </a:pPr>
            <a:r>
              <a:rPr lang="en-US" sz="2400" dirty="0" err="1"/>
              <a:t>Alerta</a:t>
            </a:r>
            <a:r>
              <a:rPr lang="en-US" sz="2400" dirty="0"/>
              <a:t> </a:t>
            </a:r>
            <a:r>
              <a:rPr lang="en-US" sz="2400" dirty="0" err="1"/>
              <a:t>auditiva</a:t>
            </a:r>
            <a:r>
              <a:rPr lang="en-US" sz="2400" dirty="0"/>
              <a:t> para </a:t>
            </a:r>
            <a:r>
              <a:rPr lang="en-US" sz="2400" dirty="0" err="1"/>
              <a:t>advertir</a:t>
            </a:r>
            <a:r>
              <a:rPr lang="en-US" sz="2400" dirty="0"/>
              <a:t> de </a:t>
            </a:r>
            <a:r>
              <a:rPr lang="en-US" sz="2400" dirty="0" err="1"/>
              <a:t>fatiga</a:t>
            </a:r>
            <a:r>
              <a:rPr lang="en-US" sz="2400" dirty="0"/>
              <a:t> </a:t>
            </a:r>
            <a:r>
              <a:rPr lang="en-US" sz="2400" dirty="0" err="1"/>
              <a:t>inminente</a:t>
            </a:r>
            <a:endParaRPr lang="en-US" sz="2400" dirty="0"/>
          </a:p>
          <a:p>
            <a:pPr marL="444500" lvl="1">
              <a:spcBef>
                <a:spcPts val="0"/>
              </a:spcBef>
            </a:pPr>
            <a:r>
              <a:rPr lang="es-ES" sz="2400" dirty="0"/>
              <a:t>No se ve afectado por el clima o su uso fuera                           de la carretera</a:t>
            </a:r>
            <a:endParaRPr lang="en-US" sz="2400" dirty="0"/>
          </a:p>
          <a:p>
            <a:pPr>
              <a:spcBef>
                <a:spcPts val="0"/>
              </a:spcBef>
            </a:pPr>
            <a:r>
              <a:rPr lang="es-ES" sz="2800" dirty="0"/>
              <a:t>Los datos se pueden descargar para su revisión</a:t>
            </a:r>
            <a:r>
              <a:rPr lang="en-US" sz="2800" dirty="0"/>
              <a:t> </a:t>
            </a:r>
          </a:p>
          <a:p>
            <a:pPr>
              <a:spcBef>
                <a:spcPts val="0"/>
              </a:spcBef>
            </a:pPr>
            <a:r>
              <a:rPr lang="es-ES" sz="2800" dirty="0"/>
              <a:t>Portátil, se conecta al puerto de alimentación de 12V</a:t>
            </a:r>
            <a:endParaRPr lang="en-US" sz="2800" dirty="0"/>
          </a:p>
          <a:p>
            <a:endParaRPr lang="en-US" sz="2400" dirty="0"/>
          </a:p>
          <a:p>
            <a:endParaRPr lang="en-US" sz="2400" dirty="0">
              <a:cs typeface="Arial" pitchFamily="34" charset="0"/>
            </a:endParaRPr>
          </a:p>
          <a:p>
            <a:pPr marL="457200" lvl="1" indent="0">
              <a:buNone/>
            </a:pPr>
            <a:endParaRPr lang="en-US" sz="2000" dirty="0">
              <a:cs typeface="Arial" pitchFamily="34" charset="0"/>
            </a:endParaRPr>
          </a:p>
          <a:p>
            <a:pPr marL="0" indent="0">
              <a:buNone/>
            </a:pPr>
            <a:endParaRPr lang="en-US" sz="2400" dirty="0"/>
          </a:p>
        </p:txBody>
      </p:sp>
      <p:pic>
        <p:nvPicPr>
          <p:cNvPr id="5" name="Picture 4" title="EyeAlert EA401 Driver Fatigue Moni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3206578"/>
            <a:ext cx="2268602" cy="2057400"/>
          </a:xfrm>
          <a:prstGeom prst="rect">
            <a:avLst/>
          </a:prstGeom>
          <a:ln w="19050">
            <a:noFill/>
          </a:ln>
        </p:spPr>
      </p:pic>
    </p:spTree>
    <p:extLst>
      <p:ext uri="{BB962C8B-B14F-4D97-AF65-F5344CB8AC3E}">
        <p14:creationId xmlns:p14="http://schemas.microsoft.com/office/powerpoint/2010/main" val="2401438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latin typeface="Arial" pitchFamily="34" charset="0"/>
                <a:cs typeface="Arial" pitchFamily="34" charset="0"/>
              </a:rPr>
              <a:t>Sistema de </a:t>
            </a:r>
            <a:r>
              <a:rPr lang="en-US" sz="3800" dirty="0" err="1">
                <a:latin typeface="Arial" pitchFamily="34" charset="0"/>
                <a:cs typeface="Arial" pitchFamily="34" charset="0"/>
              </a:rPr>
              <a:t>Monitoreo</a:t>
            </a:r>
            <a:r>
              <a:rPr lang="en-US" sz="3800" dirty="0">
                <a:latin typeface="Arial" pitchFamily="34" charset="0"/>
                <a:cs typeface="Arial" pitchFamily="34" charset="0"/>
              </a:rPr>
              <a:t> del Estado de </a:t>
            </a:r>
            <a:r>
              <a:rPr lang="en-US" sz="3800" dirty="0" err="1">
                <a:latin typeface="Arial" pitchFamily="34" charset="0"/>
                <a:cs typeface="Arial" pitchFamily="34" charset="0"/>
              </a:rPr>
              <a:t>Alerta</a:t>
            </a:r>
            <a:r>
              <a:rPr lang="en-US" sz="3800" dirty="0">
                <a:latin typeface="Arial" pitchFamily="34" charset="0"/>
                <a:cs typeface="Arial" pitchFamily="34" charset="0"/>
              </a:rPr>
              <a:t> </a:t>
            </a:r>
            <a:r>
              <a:rPr lang="en-US" sz="3800" dirty="0" err="1">
                <a:latin typeface="Arial" pitchFamily="34" charset="0"/>
                <a:cs typeface="Arial" pitchFamily="34" charset="0"/>
              </a:rPr>
              <a:t>Optalert</a:t>
            </a:r>
            <a:r>
              <a:rPr lang="en-US" sz="3800" dirty="0">
                <a:latin typeface="Arial" pitchFamily="34" charset="0"/>
                <a:cs typeface="Arial" pitchFamily="34" charset="0"/>
              </a:rPr>
              <a:t> (1 de 2)</a:t>
            </a:r>
          </a:p>
        </p:txBody>
      </p:sp>
      <p:sp>
        <p:nvSpPr>
          <p:cNvPr id="3" name="Content Placeholder 2"/>
          <p:cNvSpPr>
            <a:spLocks noGrp="1"/>
          </p:cNvSpPr>
          <p:nvPr>
            <p:ph idx="1"/>
          </p:nvPr>
        </p:nvSpPr>
        <p:spPr>
          <a:xfrm>
            <a:off x="457199" y="1600200"/>
            <a:ext cx="4800601" cy="4525963"/>
          </a:xfrm>
        </p:spPr>
        <p:txBody>
          <a:bodyPr>
            <a:normAutofit/>
          </a:bodyPr>
          <a:lstStyle/>
          <a:p>
            <a:r>
              <a:rPr lang="en-US" sz="2800" dirty="0" err="1"/>
              <a:t>Medidas</a:t>
            </a:r>
            <a:r>
              <a:rPr lang="en-US" sz="2800" dirty="0"/>
              <a:t> </a:t>
            </a:r>
            <a:r>
              <a:rPr lang="en-US" sz="2800" dirty="0" err="1"/>
              <a:t>oculares</a:t>
            </a:r>
            <a:endParaRPr lang="en-US" sz="2800" dirty="0"/>
          </a:p>
          <a:p>
            <a:pPr lvl="1"/>
            <a:r>
              <a:rPr lang="es-ES" sz="2400" dirty="0"/>
              <a:t>Mide la velocidad del párpado 500 veces por segundo</a:t>
            </a:r>
            <a:endParaRPr lang="en-US" sz="2400" dirty="0"/>
          </a:p>
          <a:p>
            <a:r>
              <a:rPr lang="en-US" sz="2800" dirty="0"/>
              <a:t>Sistema de dos </a:t>
            </a:r>
            <a:r>
              <a:rPr lang="en-US" sz="2800" dirty="0" err="1"/>
              <a:t>partes</a:t>
            </a:r>
            <a:endParaRPr lang="en-US" sz="2800" dirty="0"/>
          </a:p>
          <a:p>
            <a:pPr lvl="1"/>
            <a:r>
              <a:rPr lang="es-ES" sz="2400" dirty="0"/>
              <a:t>Gafas usadas por el conductor</a:t>
            </a:r>
            <a:endParaRPr lang="en-US" sz="2400" dirty="0"/>
          </a:p>
          <a:p>
            <a:pPr lvl="1"/>
            <a:r>
              <a:rPr lang="en-US" sz="2400" dirty="0" err="1"/>
              <a:t>Indicador</a:t>
            </a:r>
            <a:r>
              <a:rPr lang="en-US" sz="2400" dirty="0"/>
              <a:t> del </a:t>
            </a:r>
            <a:r>
              <a:rPr lang="en-US" sz="2400" dirty="0" err="1"/>
              <a:t>tablero</a:t>
            </a:r>
            <a:endParaRPr lang="en-US" sz="2400" dirty="0"/>
          </a:p>
          <a:p>
            <a:r>
              <a:rPr lang="es-ES" sz="2800" dirty="0"/>
              <a:t>En la oficina se</a:t>
            </a:r>
            <a:r>
              <a:rPr lang="es-ES" sz="2800" i="1" dirty="0"/>
              <a:t> </a:t>
            </a:r>
            <a:r>
              <a:rPr lang="es-ES" sz="2800" dirty="0"/>
              <a:t>pueden ver a todos los conductores en tiempo real</a:t>
            </a:r>
            <a:r>
              <a:rPr lang="en-US" sz="2800" dirty="0"/>
              <a:t> </a:t>
            </a:r>
          </a:p>
        </p:txBody>
      </p:sp>
      <p:pic>
        <p:nvPicPr>
          <p:cNvPr id="2051" name="Picture 3" title="Optalert driver 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104" y="2667000"/>
            <a:ext cx="3723096" cy="1896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977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4000" dirty="0">
                <a:latin typeface="Arial" pitchFamily="34" charset="0"/>
                <a:cs typeface="Arial" pitchFamily="34" charset="0"/>
              </a:rPr>
              <a:t>Sistema de </a:t>
            </a:r>
            <a:r>
              <a:rPr lang="en-US" sz="4000" dirty="0" err="1">
                <a:latin typeface="Arial" pitchFamily="34" charset="0"/>
                <a:cs typeface="Arial" pitchFamily="34" charset="0"/>
              </a:rPr>
              <a:t>Monitoreo</a:t>
            </a:r>
            <a:r>
              <a:rPr lang="en-US" sz="4000" dirty="0">
                <a:latin typeface="Arial" pitchFamily="34" charset="0"/>
                <a:cs typeface="Arial" pitchFamily="34" charset="0"/>
              </a:rPr>
              <a:t> del Estado de </a:t>
            </a:r>
            <a:r>
              <a:rPr lang="en-US" sz="4000" dirty="0" err="1">
                <a:latin typeface="Arial" pitchFamily="34" charset="0"/>
                <a:cs typeface="Arial" pitchFamily="34" charset="0"/>
              </a:rPr>
              <a:t>Alerta</a:t>
            </a:r>
            <a:r>
              <a:rPr lang="en-US" sz="4000" dirty="0">
                <a:latin typeface="Arial" pitchFamily="34" charset="0"/>
                <a:cs typeface="Arial" pitchFamily="34" charset="0"/>
              </a:rPr>
              <a:t> </a:t>
            </a:r>
            <a:r>
              <a:rPr lang="en-US" sz="4000" dirty="0" err="1">
                <a:latin typeface="Arial" pitchFamily="34" charset="0"/>
                <a:cs typeface="Arial" pitchFamily="34" charset="0"/>
              </a:rPr>
              <a:t>Optalert</a:t>
            </a:r>
            <a:r>
              <a:rPr lang="en-US" sz="4000" dirty="0">
                <a:latin typeface="Arial" pitchFamily="34" charset="0"/>
                <a:cs typeface="Arial" pitchFamily="34" charset="0"/>
              </a:rPr>
              <a:t> (2 de 2)</a:t>
            </a:r>
          </a:p>
        </p:txBody>
      </p:sp>
      <p:sp>
        <p:nvSpPr>
          <p:cNvPr id="3" name="Content Placeholder 2"/>
          <p:cNvSpPr>
            <a:spLocks noGrp="1"/>
          </p:cNvSpPr>
          <p:nvPr>
            <p:ph idx="1"/>
          </p:nvPr>
        </p:nvSpPr>
        <p:spPr/>
        <p:txBody>
          <a:bodyPr>
            <a:normAutofit/>
          </a:bodyPr>
          <a:lstStyle/>
          <a:p>
            <a:r>
              <a:rPr lang="es-ES" sz="2800" dirty="0"/>
              <a:t>Gafas usadas por el conductor</a:t>
            </a:r>
            <a:endParaRPr lang="en-US" sz="2800" dirty="0"/>
          </a:p>
          <a:p>
            <a:pPr marL="630238" lvl="1"/>
            <a:r>
              <a:rPr lang="en-US" sz="2400" dirty="0"/>
              <a:t>Cinco </a:t>
            </a:r>
            <a:r>
              <a:rPr lang="en-US" sz="2400" dirty="0" err="1"/>
              <a:t>configuraciones</a:t>
            </a:r>
            <a:r>
              <a:rPr lang="en-US" sz="2400" dirty="0"/>
              <a:t> de </a:t>
            </a:r>
            <a:r>
              <a:rPr lang="en-US" sz="2400" dirty="0" err="1"/>
              <a:t>lentes</a:t>
            </a:r>
            <a:r>
              <a:rPr lang="en-US" sz="2400" dirty="0"/>
              <a:t> para </a:t>
            </a:r>
            <a:r>
              <a:rPr lang="en-US" sz="2400" dirty="0" err="1"/>
              <a:t>diferentes</a:t>
            </a:r>
            <a:r>
              <a:rPr lang="en-US" sz="2400" dirty="0"/>
              <a:t>  </a:t>
            </a:r>
            <a:r>
              <a:rPr lang="en-US" sz="2400" dirty="0" err="1"/>
              <a:t>condiciones</a:t>
            </a:r>
            <a:r>
              <a:rPr lang="en-US" sz="2400" dirty="0"/>
              <a:t> de </a:t>
            </a:r>
            <a:r>
              <a:rPr lang="en-US" sz="2400" dirty="0" err="1"/>
              <a:t>iluminación</a:t>
            </a:r>
            <a:endParaRPr lang="en-US" sz="2400" dirty="0"/>
          </a:p>
          <a:p>
            <a:pPr marL="630238" lvl="1"/>
            <a:r>
              <a:rPr lang="en-US" sz="2400" dirty="0"/>
              <a:t>Compatible con </a:t>
            </a:r>
            <a:r>
              <a:rPr lang="en-US" sz="2400" dirty="0" err="1"/>
              <a:t>lentes</a:t>
            </a:r>
            <a:r>
              <a:rPr lang="en-US" sz="2400" dirty="0"/>
              <a:t> </a:t>
            </a:r>
            <a:r>
              <a:rPr lang="en-US" sz="2400" dirty="0" err="1"/>
              <a:t>recetados</a:t>
            </a:r>
            <a:endParaRPr lang="en-US" sz="2400" dirty="0"/>
          </a:p>
          <a:p>
            <a:pPr marL="630238" lvl="1"/>
            <a:r>
              <a:rPr lang="en-US" sz="2400" dirty="0" err="1"/>
              <a:t>Transmite</a:t>
            </a:r>
            <a:r>
              <a:rPr lang="en-US" sz="2400" dirty="0"/>
              <a:t> </a:t>
            </a:r>
            <a:r>
              <a:rPr lang="en-US" sz="2400" dirty="0" err="1"/>
              <a:t>datos</a:t>
            </a:r>
            <a:r>
              <a:rPr lang="en-US" sz="2400" dirty="0"/>
              <a:t> al LCD</a:t>
            </a:r>
          </a:p>
          <a:p>
            <a:r>
              <a:rPr lang="en-US" sz="2800" dirty="0" err="1"/>
              <a:t>Pantalla</a:t>
            </a:r>
            <a:r>
              <a:rPr lang="en-US" sz="2800" dirty="0"/>
              <a:t> del </a:t>
            </a:r>
            <a:r>
              <a:rPr lang="en-US" sz="2800" dirty="0" err="1"/>
              <a:t>tablero</a:t>
            </a:r>
            <a:endParaRPr lang="en-US" sz="2800" dirty="0"/>
          </a:p>
          <a:p>
            <a:pPr marL="542925" lvl="1"/>
            <a:r>
              <a:rPr lang="en-US" sz="2400" dirty="0" err="1"/>
              <a:t>Proporciona</a:t>
            </a:r>
            <a:r>
              <a:rPr lang="en-US" sz="2400" dirty="0"/>
              <a:t> </a:t>
            </a:r>
            <a:r>
              <a:rPr lang="en-US" sz="2400" dirty="0" err="1"/>
              <a:t>puntuación</a:t>
            </a:r>
            <a:r>
              <a:rPr lang="en-US" sz="2400" dirty="0"/>
              <a:t> de </a:t>
            </a:r>
            <a:r>
              <a:rPr lang="en-US" sz="2400" dirty="0" err="1"/>
              <a:t>somnolencia</a:t>
            </a:r>
            <a:endParaRPr lang="en-US" sz="2400" dirty="0"/>
          </a:p>
          <a:p>
            <a:pPr marL="542925" lvl="1"/>
            <a:r>
              <a:rPr lang="es-ES" sz="2400" dirty="0"/>
              <a:t>Muestra el nivel de riesgo actual</a:t>
            </a:r>
            <a:endParaRPr lang="en-US" sz="2400" dirty="0"/>
          </a:p>
          <a:p>
            <a:pPr marL="542925" lvl="1"/>
            <a:r>
              <a:rPr lang="en-US" sz="2400" dirty="0"/>
              <a:t>LCD </a:t>
            </a:r>
            <a:r>
              <a:rPr lang="en-US" sz="2400" dirty="0" err="1"/>
              <a:t>fácil</a:t>
            </a:r>
            <a:r>
              <a:rPr lang="en-US" sz="2400" dirty="0"/>
              <a:t> de leer</a:t>
            </a:r>
          </a:p>
        </p:txBody>
      </p:sp>
      <p:pic>
        <p:nvPicPr>
          <p:cNvPr id="3074" name="Picture 2" title="Optalert driver display"/>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304" y="3236976"/>
            <a:ext cx="1225296" cy="224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title="Optalert driver dis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275" y="1981200"/>
            <a:ext cx="1228725" cy="22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98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Arial" pitchFamily="34" charset="0"/>
                <a:cs typeface="Arial" pitchFamily="34" charset="0"/>
              </a:rPr>
              <a:t>Módulo</a:t>
            </a:r>
            <a:r>
              <a:rPr lang="en-US" dirty="0">
                <a:latin typeface="Arial" pitchFamily="34" charset="0"/>
                <a:cs typeface="Arial" pitchFamily="34" charset="0"/>
              </a:rPr>
              <a:t> 10 </a:t>
            </a:r>
            <a:r>
              <a:rPr lang="en-US" dirty="0" err="1">
                <a:latin typeface="Arial" pitchFamily="34" charset="0"/>
                <a:cs typeface="Arial" pitchFamily="34" charset="0"/>
              </a:rPr>
              <a:t>Objetivos</a:t>
            </a:r>
            <a:endParaRPr lang="en-US" dirty="0">
              <a:latin typeface="Arial" pitchFamily="34" charset="0"/>
              <a:cs typeface="Arial" pitchFamily="34" charset="0"/>
            </a:endParaRPr>
          </a:p>
        </p:txBody>
      </p:sp>
      <p:sp>
        <p:nvSpPr>
          <p:cNvPr id="4" name="Content Placeholder 1"/>
          <p:cNvSpPr>
            <a:spLocks noGrp="1"/>
          </p:cNvSpPr>
          <p:nvPr>
            <p:ph idx="1"/>
          </p:nvPr>
        </p:nvSpPr>
        <p:spPr>
          <a:xfrm>
            <a:off x="381000" y="1600200"/>
            <a:ext cx="8610600" cy="4953000"/>
          </a:xfrm>
        </p:spPr>
        <p:txBody>
          <a:bodyPr>
            <a:normAutofit fontScale="92500"/>
          </a:bodyPr>
          <a:lstStyle/>
          <a:p>
            <a:r>
              <a:rPr lang="es-ES" sz="2400" dirty="0"/>
              <a:t>Definir e identificar las TAF y su papel dentro de una cultura de seguridad general</a:t>
            </a:r>
            <a:endParaRPr lang="en-US" sz="2400" dirty="0"/>
          </a:p>
          <a:p>
            <a:r>
              <a:rPr lang="es-ES" sz="2400" dirty="0"/>
              <a:t>Discernir la diferencia entre las diferentes clasificaciones de las TAF y un enfoque multicanal versus </a:t>
            </a:r>
            <a:r>
              <a:rPr lang="es-ES" sz="2400" dirty="0" err="1"/>
              <a:t>monocanal</a:t>
            </a:r>
            <a:r>
              <a:rPr lang="en-US" sz="2400" dirty="0"/>
              <a:t> </a:t>
            </a:r>
          </a:p>
          <a:p>
            <a:r>
              <a:rPr lang="es-ES" sz="2400" dirty="0"/>
              <a:t>Identificar una muestra de las TAF comunes actualmente disponibles y sus especificaciones generales</a:t>
            </a:r>
            <a:endParaRPr lang="en-US" sz="2400" dirty="0"/>
          </a:p>
          <a:p>
            <a:r>
              <a:rPr lang="es-ES" sz="2400" dirty="0"/>
              <a:t>Comprender las consideraciones para implementar una TAF, incluidos el costo, el retorno de la inversión (ROI), los protocolos de uso, las medidas de desempeño, la capacitación y la aceptación del conductor</a:t>
            </a:r>
            <a:endParaRPr lang="en-US" sz="2400" dirty="0"/>
          </a:p>
          <a:p>
            <a:r>
              <a:rPr lang="es-ES" sz="2400" dirty="0"/>
              <a:t>Comprender los problemas tecnológicos fundamentales con la eficacia de las TAF</a:t>
            </a:r>
            <a:endParaRPr lang="en-US" sz="2400" dirty="0"/>
          </a:p>
          <a:p>
            <a:r>
              <a:rPr lang="es-ES" sz="2400" dirty="0"/>
              <a:t>Comprender que las TAF deben utilizarse dentro de un Programa de Administración de la Fatiga (PAF) general</a:t>
            </a:r>
            <a:endParaRPr lang="en-US" sz="2400" dirty="0"/>
          </a:p>
        </p:txBody>
      </p:sp>
    </p:spTree>
    <p:extLst>
      <p:ext uri="{BB962C8B-B14F-4D97-AF65-F5344CB8AC3E}">
        <p14:creationId xmlns:p14="http://schemas.microsoft.com/office/powerpoint/2010/main" val="1914635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83" y="274638"/>
            <a:ext cx="8548818" cy="1143000"/>
          </a:xfrm>
        </p:spPr>
        <p:txBody>
          <a:bodyPr>
            <a:normAutofit fontScale="90000"/>
          </a:bodyPr>
          <a:lstStyle/>
          <a:p>
            <a:r>
              <a:rPr lang="en-US" sz="4000" dirty="0" err="1"/>
              <a:t>Cinemática</a:t>
            </a:r>
            <a:r>
              <a:rPr lang="en-US" sz="4000" dirty="0"/>
              <a:t> del </a:t>
            </a:r>
            <a:r>
              <a:rPr lang="en-US" sz="4000" dirty="0" err="1"/>
              <a:t>Vehículo</a:t>
            </a:r>
            <a:r>
              <a:rPr lang="en-US" sz="4000" dirty="0"/>
              <a:t>/TAF con </a:t>
            </a:r>
            <a:r>
              <a:rPr lang="en-US" sz="4000" dirty="0" err="1"/>
              <a:t>Datos</a:t>
            </a:r>
            <a:r>
              <a:rPr lang="en-US" sz="4000" dirty="0"/>
              <a:t> del Conductor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204918"/>
              </p:ext>
            </p:extLst>
          </p:nvPr>
        </p:nvGraphicFramePr>
        <p:xfrm>
          <a:off x="457200" y="1524000"/>
          <a:ext cx="8305801" cy="4358640"/>
        </p:xfrm>
        <a:graphic>
          <a:graphicData uri="http://schemas.openxmlformats.org/drawingml/2006/table">
            <a:tbl>
              <a:tblPr firstRow="1" bandRow="1">
                <a:tableStyleId>{5C22544A-7EE6-4342-B048-85BDC9FD1C3A}</a:tableStyleId>
              </a:tblPr>
              <a:tblGrid>
                <a:gridCol w="1434638">
                  <a:extLst>
                    <a:ext uri="{9D8B030D-6E8A-4147-A177-3AD203B41FA5}">
                      <a16:colId xmlns:a16="http://schemas.microsoft.com/office/drawing/2014/main" val="20000"/>
                    </a:ext>
                  </a:extLst>
                </a:gridCol>
                <a:gridCol w="1283624">
                  <a:extLst>
                    <a:ext uri="{9D8B030D-6E8A-4147-A177-3AD203B41FA5}">
                      <a16:colId xmlns:a16="http://schemas.microsoft.com/office/drawing/2014/main" val="20001"/>
                    </a:ext>
                  </a:extLst>
                </a:gridCol>
                <a:gridCol w="1283624">
                  <a:extLst>
                    <a:ext uri="{9D8B030D-6E8A-4147-A177-3AD203B41FA5}">
                      <a16:colId xmlns:a16="http://schemas.microsoft.com/office/drawing/2014/main" val="20002"/>
                    </a:ext>
                  </a:extLst>
                </a:gridCol>
                <a:gridCol w="1812175">
                  <a:extLst>
                    <a:ext uri="{9D8B030D-6E8A-4147-A177-3AD203B41FA5}">
                      <a16:colId xmlns:a16="http://schemas.microsoft.com/office/drawing/2014/main" val="20003"/>
                    </a:ext>
                  </a:extLst>
                </a:gridCol>
                <a:gridCol w="1206147">
                  <a:extLst>
                    <a:ext uri="{9D8B030D-6E8A-4147-A177-3AD203B41FA5}">
                      <a16:colId xmlns:a16="http://schemas.microsoft.com/office/drawing/2014/main" val="20004"/>
                    </a:ext>
                  </a:extLst>
                </a:gridCol>
                <a:gridCol w="1285593">
                  <a:extLst>
                    <a:ext uri="{9D8B030D-6E8A-4147-A177-3AD203B41FA5}">
                      <a16:colId xmlns:a16="http://schemas.microsoft.com/office/drawing/2014/main" val="20005"/>
                    </a:ext>
                  </a:extLst>
                </a:gridCol>
              </a:tblGrid>
              <a:tr h="370840">
                <a:tc>
                  <a:txBody>
                    <a:bodyPr/>
                    <a:lstStyle/>
                    <a:p>
                      <a:pPr algn="ctr"/>
                      <a:r>
                        <a:rPr lang="en-US" sz="1400" dirty="0">
                          <a:latin typeface="Arial" pitchFamily="34" charset="0"/>
                          <a:cs typeface="Arial" pitchFamily="34" charset="0"/>
                        </a:rPr>
                        <a:t>Sistema</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Proveedor</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Métricas</a:t>
                      </a:r>
                      <a:r>
                        <a:rPr lang="en-US" sz="1400" dirty="0">
                          <a:latin typeface="Arial" pitchFamily="34" charset="0"/>
                          <a:cs typeface="Arial" pitchFamily="34" charset="0"/>
                        </a:rPr>
                        <a:t> de </a:t>
                      </a:r>
                      <a:r>
                        <a:rPr lang="en-US" sz="1400" dirty="0" err="1">
                          <a:latin typeface="Arial" pitchFamily="34" charset="0"/>
                          <a:cs typeface="Arial" pitchFamily="34" charset="0"/>
                        </a:rPr>
                        <a:t>Desempeño</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Interfase</a:t>
                      </a:r>
                      <a:r>
                        <a:rPr lang="en-US" sz="1400" dirty="0">
                          <a:latin typeface="Arial" pitchFamily="34" charset="0"/>
                          <a:cs typeface="Arial" pitchFamily="34" charset="0"/>
                        </a:rPr>
                        <a:t> de </a:t>
                      </a:r>
                      <a:r>
                        <a:rPr lang="en-US" sz="1400" dirty="0" err="1">
                          <a:latin typeface="Arial" pitchFamily="34" charset="0"/>
                          <a:cs typeface="Arial" pitchFamily="34" charset="0"/>
                        </a:rPr>
                        <a:t>Usuario</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ctr"/>
                      <a:r>
                        <a:rPr lang="en-US" sz="1200" dirty="0" err="1">
                          <a:latin typeface="Arial" pitchFamily="34" charset="0"/>
                          <a:cs typeface="Arial" pitchFamily="34" charset="0"/>
                        </a:rPr>
                        <a:t>Retroalimen-tación</a:t>
                      </a:r>
                      <a:r>
                        <a:rPr lang="en-US" sz="1200" dirty="0">
                          <a:latin typeface="Arial" pitchFamily="34" charset="0"/>
                          <a:cs typeface="Arial" pitchFamily="34" charset="0"/>
                        </a:rPr>
                        <a:t> al Conductor</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dirty="0">
                          <a:latin typeface="Arial" pitchFamily="34" charset="0"/>
                          <a:cs typeface="Arial" pitchFamily="34" charset="0"/>
                        </a:rPr>
                        <a:t>Costo (US$)</a:t>
                      </a:r>
                    </a:p>
                    <a:p>
                      <a:pPr algn="ctr"/>
                      <a:r>
                        <a:rPr lang="en-US" sz="1200" dirty="0">
                          <a:latin typeface="Arial" pitchFamily="34" charset="0"/>
                          <a:cs typeface="Arial" pitchFamily="34" charset="0"/>
                        </a:rPr>
                        <a:t>del Sistema</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US" sz="1400" dirty="0" err="1">
                          <a:latin typeface="Arial" pitchFamily="34" charset="0"/>
                          <a:cs typeface="Arial" pitchFamily="34" charset="0"/>
                        </a:rPr>
                        <a:t>Autovue</a:t>
                      </a:r>
                      <a:r>
                        <a:rPr lang="en-US" sz="1400" dirty="0">
                          <a:latin typeface="Arial" pitchFamily="34" charset="0"/>
                          <a:cs typeface="Arial" pitchFamily="34" charset="0"/>
                        </a:rPr>
                        <a:t> LDWS</a:t>
                      </a: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3"/>
                        </a:rPr>
                        <a:t>Bendix</a:t>
                      </a:r>
                      <a:r>
                        <a:rPr lang="en-US" sz="1400" baseline="0" dirty="0">
                          <a:latin typeface="Arial" pitchFamily="34" charset="0"/>
                          <a:cs typeface="Arial" pitchFamily="34" charset="0"/>
                          <a:hlinkClick r:id="rId3"/>
                        </a:rPr>
                        <a:t> Commercial Vehicle Systems</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a:latin typeface="Arial" pitchFamily="34" charset="0"/>
                          <a:cs typeface="Arial" pitchFamily="34" charset="0"/>
                        </a:rPr>
                        <a:t>Seguimiento</a:t>
                      </a:r>
                      <a:r>
                        <a:rPr lang="en-US" sz="1400" dirty="0">
                          <a:latin typeface="Arial" pitchFamily="34" charset="0"/>
                          <a:cs typeface="Arial" pitchFamily="34" charset="0"/>
                        </a:rPr>
                        <a:t> de </a:t>
                      </a:r>
                      <a:r>
                        <a:rPr lang="en-US" sz="1400" dirty="0" err="1">
                          <a:latin typeface="Arial" pitchFamily="34" charset="0"/>
                          <a:cs typeface="Arial" pitchFamily="34" charset="0"/>
                        </a:rPr>
                        <a:t>carril</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300" dirty="0">
                          <a:latin typeface="Arial" pitchFamily="34" charset="0"/>
                          <a:cs typeface="Arial" pitchFamily="34" charset="0"/>
                        </a:rPr>
                        <a:t>Cámara montada en el parabrisas y computadora debajo del tablero</a:t>
                      </a:r>
                      <a:endParaRPr lang="en-US" sz="13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Auditiva</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$830.00</a:t>
                      </a:r>
                      <a:r>
                        <a:rPr lang="en-US" sz="1400" b="1" dirty="0">
                          <a:latin typeface="Arial" pitchFamily="34" charset="0"/>
                          <a:cs typeface="Arial" pitchFamily="34" charset="0"/>
                        </a:rPr>
                        <a:t>^</a:t>
                      </a: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l"/>
                      <a:r>
                        <a:rPr lang="en-US" sz="1400" dirty="0">
                          <a:latin typeface="Arial" pitchFamily="34" charset="0"/>
                          <a:cs typeface="Arial" pitchFamily="34" charset="0"/>
                        </a:rPr>
                        <a:t>Mobileye</a:t>
                      </a:r>
                      <a:r>
                        <a:rPr lang="en-US" sz="1400" baseline="0" dirty="0">
                          <a:latin typeface="Arial" pitchFamily="34" charset="0"/>
                          <a:cs typeface="Arial" pitchFamily="34" charset="0"/>
                        </a:rPr>
                        <a:t> C2-270</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4"/>
                        </a:rPr>
                        <a:t>Mobileye</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a:latin typeface="Arial" pitchFamily="34" charset="0"/>
                          <a:cs typeface="Arial" pitchFamily="34" charset="0"/>
                        </a:rPr>
                        <a:t>Seguimiento</a:t>
                      </a:r>
                      <a:r>
                        <a:rPr lang="en-US" sz="1400" dirty="0">
                          <a:latin typeface="Arial" pitchFamily="34" charset="0"/>
                          <a:cs typeface="Arial" pitchFamily="34" charset="0"/>
                        </a:rPr>
                        <a:t> de </a:t>
                      </a:r>
                      <a:r>
                        <a:rPr lang="en-US" sz="1400" dirty="0" err="1">
                          <a:latin typeface="Arial" pitchFamily="34" charset="0"/>
                          <a:cs typeface="Arial" pitchFamily="34" charset="0"/>
                        </a:rPr>
                        <a:t>carril</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300" dirty="0">
                          <a:latin typeface="Arial" pitchFamily="34" charset="0"/>
                          <a:cs typeface="Arial" pitchFamily="34" charset="0"/>
                        </a:rPr>
                        <a:t>Pantalla montada en el tablero</a:t>
                      </a:r>
                      <a:endParaRPr lang="en-US" sz="13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Auditiva</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Contactar</a:t>
                      </a:r>
                      <a:r>
                        <a:rPr lang="en-US" sz="1400" dirty="0">
                          <a:latin typeface="Arial" pitchFamily="34" charset="0"/>
                          <a:cs typeface="Arial" pitchFamily="34" charset="0"/>
                        </a:rPr>
                        <a:t> para </a:t>
                      </a:r>
                      <a:r>
                        <a:rPr lang="en-US" sz="1400" dirty="0" err="1">
                          <a:latin typeface="Arial" pitchFamily="34" charset="0"/>
                          <a:cs typeface="Arial" pitchFamily="34" charset="0"/>
                        </a:rPr>
                        <a:t>precios</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l"/>
                      <a:r>
                        <a:rPr lang="en-US" sz="1400" dirty="0" err="1">
                          <a:latin typeface="Arial" pitchFamily="34" charset="0"/>
                          <a:cs typeface="Arial" pitchFamily="34" charset="0"/>
                        </a:rPr>
                        <a:t>SafeTrak</a:t>
                      </a:r>
                      <a:r>
                        <a:rPr lang="en-US" sz="1400" dirty="0">
                          <a:latin typeface="Arial" pitchFamily="34" charset="0"/>
                          <a:cs typeface="Arial" pitchFamily="34" charset="0"/>
                        </a:rPr>
                        <a:t> 3 w/TIM</a:t>
                      </a: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5"/>
                        </a:rPr>
                        <a:t>Takata</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a:latin typeface="Arial" pitchFamily="34" charset="0"/>
                          <a:cs typeface="Arial" pitchFamily="34" charset="0"/>
                        </a:rPr>
                        <a:t>Seguimiento</a:t>
                      </a:r>
                      <a:r>
                        <a:rPr lang="en-US" sz="1400" dirty="0">
                          <a:latin typeface="Arial" pitchFamily="34" charset="0"/>
                          <a:cs typeface="Arial" pitchFamily="34" charset="0"/>
                        </a:rPr>
                        <a:t> de </a:t>
                      </a:r>
                      <a:r>
                        <a:rPr lang="en-US" sz="1400" dirty="0" err="1">
                          <a:latin typeface="Arial" pitchFamily="34" charset="0"/>
                          <a:cs typeface="Arial" pitchFamily="34" charset="0"/>
                        </a:rPr>
                        <a:t>carril</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300" dirty="0">
                          <a:latin typeface="Arial" pitchFamily="34" charset="0"/>
                          <a:cs typeface="Arial" pitchFamily="34" charset="0"/>
                        </a:rPr>
                        <a:t>Cámara montada en el parabrisas e interfaz del conductor montada en el tablero</a:t>
                      </a:r>
                      <a:endParaRPr lang="en-US" sz="13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Auditiva</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Contactar</a:t>
                      </a:r>
                      <a:r>
                        <a:rPr lang="en-US" sz="1400" dirty="0">
                          <a:latin typeface="Arial" pitchFamily="34" charset="0"/>
                          <a:cs typeface="Arial" pitchFamily="34" charset="0"/>
                        </a:rPr>
                        <a:t> para </a:t>
                      </a:r>
                      <a:r>
                        <a:rPr lang="en-US" sz="1400" dirty="0" err="1">
                          <a:latin typeface="Arial" pitchFamily="34" charset="0"/>
                          <a:cs typeface="Arial" pitchFamily="34" charset="0"/>
                        </a:rPr>
                        <a:t>precios</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l"/>
                      <a:r>
                        <a:rPr lang="en-US" sz="1400" dirty="0">
                          <a:latin typeface="Arial" pitchFamily="34" charset="0"/>
                          <a:cs typeface="Arial" pitchFamily="34" charset="0"/>
                        </a:rPr>
                        <a:t>Sistema de aviso para </a:t>
                      </a:r>
                      <a:r>
                        <a:rPr lang="en-US" sz="1400" dirty="0" err="1">
                          <a:latin typeface="Arial" pitchFamily="34" charset="0"/>
                          <a:cs typeface="Arial" pitchFamily="34" charset="0"/>
                        </a:rPr>
                        <a:t>conductores</a:t>
                      </a:r>
                      <a:r>
                        <a:rPr lang="en-US" sz="1400" dirty="0">
                          <a:latin typeface="Arial" pitchFamily="34" charset="0"/>
                          <a:cs typeface="Arial" pitchFamily="34" charset="0"/>
                        </a:rPr>
                        <a:t> </a:t>
                      </a:r>
                      <a:r>
                        <a:rPr lang="en-US" sz="1400" dirty="0" err="1">
                          <a:latin typeface="Arial" pitchFamily="34" charset="0"/>
                          <a:cs typeface="Arial" pitchFamily="34" charset="0"/>
                        </a:rPr>
                        <a:t>cansados</a:t>
                      </a:r>
                      <a:r>
                        <a:rPr lang="en-US" sz="1400" dirty="0">
                          <a:latin typeface="Arial" pitchFamily="34" charset="0"/>
                          <a:cs typeface="Arial" pitchFamily="34" charset="0"/>
                        </a:rPr>
                        <a:t> </a:t>
                      </a:r>
                      <a:r>
                        <a:rPr lang="en-US" sz="1400" baseline="0" dirty="0">
                          <a:latin typeface="Arial" pitchFamily="34" charset="0"/>
                          <a:cs typeface="Arial" pitchFamily="34" charset="0"/>
                        </a:rPr>
                        <a:t>(ASTID)</a:t>
                      </a:r>
                      <a:endParaRPr lang="en-US" sz="1400" dirty="0">
                        <a:latin typeface="Arial" pitchFamily="34" charset="0"/>
                        <a:cs typeface="Arial" pitchFamily="34" charset="0"/>
                      </a:endParaRPr>
                    </a:p>
                  </a:txBody>
                  <a:tcPr marL="85874" marR="8587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6"/>
                        </a:rPr>
                        <a:t>Fatigue Management International</a:t>
                      </a:r>
                      <a:endParaRPr lang="en-US" sz="1400" dirty="0">
                        <a:latin typeface="Arial" pitchFamily="34" charset="0"/>
                        <a:cs typeface="Arial" pitchFamily="34" charset="0"/>
                      </a:endParaRPr>
                    </a:p>
                  </a:txBody>
                  <a:tcPr marL="85874" marR="8587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400" dirty="0">
                          <a:latin typeface="Arial" pitchFamily="34" charset="0"/>
                          <a:cs typeface="Arial" pitchFamily="34" charset="0"/>
                        </a:rPr>
                        <a:t>Datos de la dirección, patrón de sueño, tipo de conducción</a:t>
                      </a:r>
                      <a:endParaRPr lang="en-US" sz="1400" dirty="0">
                        <a:latin typeface="Arial" pitchFamily="34" charset="0"/>
                        <a:cs typeface="Arial" pitchFamily="34" charset="0"/>
                      </a:endParaRPr>
                    </a:p>
                  </a:txBody>
                  <a:tcPr marL="85874" marR="8587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300" dirty="0">
                          <a:latin typeface="Arial" pitchFamily="34" charset="0"/>
                          <a:cs typeface="Arial" pitchFamily="34" charset="0"/>
                        </a:rPr>
                        <a:t>LCD y LEDs</a:t>
                      </a: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Visual</a:t>
                      </a:r>
                    </a:p>
                    <a:p>
                      <a:pPr algn="ctr"/>
                      <a:r>
                        <a:rPr lang="en-US" sz="1400" dirty="0" err="1">
                          <a:latin typeface="Arial" pitchFamily="34" charset="0"/>
                          <a:cs typeface="Arial" pitchFamily="34" charset="0"/>
                        </a:rPr>
                        <a:t>Auditiva</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$1000.00</a:t>
                      </a:r>
                      <a:endParaRPr lang="en-US" sz="1400" b="1"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290384" y="5867400"/>
            <a:ext cx="5791200" cy="584775"/>
          </a:xfrm>
          <a:prstGeom prst="rect">
            <a:avLst/>
          </a:prstGeom>
          <a:noFill/>
        </p:spPr>
        <p:txBody>
          <a:bodyPr wrap="square" rtlCol="0">
            <a:spAutoFit/>
          </a:bodyPr>
          <a:lstStyle/>
          <a:p>
            <a:r>
              <a:rPr lang="es-ES" sz="1600" dirty="0">
                <a:latin typeface="Arial" pitchFamily="34" charset="0"/>
                <a:cs typeface="Arial" pitchFamily="34" charset="0"/>
              </a:rPr>
              <a:t>- Precios de la TAF disponibles a mayo de 2012</a:t>
            </a:r>
            <a:endParaRPr lang="en-US" sz="1600" dirty="0"/>
          </a:p>
          <a:p>
            <a:r>
              <a:rPr lang="en-US" sz="1600" b="1" dirty="0">
                <a:latin typeface="Arial" pitchFamily="34" charset="0"/>
                <a:cs typeface="Arial" pitchFamily="34" charset="0"/>
              </a:rPr>
              <a:t>^</a:t>
            </a:r>
            <a:r>
              <a:rPr lang="en-US" sz="1600" dirty="0">
                <a:latin typeface="Arial" pitchFamily="34" charset="0"/>
                <a:cs typeface="Arial" pitchFamily="34" charset="0"/>
              </a:rPr>
              <a:t> </a:t>
            </a:r>
            <a:r>
              <a:rPr lang="es-ES" sz="1600" dirty="0">
                <a:latin typeface="Arial" pitchFamily="34" charset="0"/>
                <a:cs typeface="Arial" pitchFamily="34" charset="0"/>
              </a:rPr>
              <a:t>Se requiere software adicional para el registro de datos</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447412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a:latin typeface="Arial" pitchFamily="34" charset="0"/>
                <a:cs typeface="Arial" pitchFamily="34" charset="0"/>
              </a:rPr>
              <a:t>Sistemas</a:t>
            </a:r>
            <a:r>
              <a:rPr lang="en-US" sz="4000" dirty="0">
                <a:latin typeface="Arial" pitchFamily="34" charset="0"/>
                <a:cs typeface="Arial" pitchFamily="34" charset="0"/>
              </a:rPr>
              <a:t> de </a:t>
            </a:r>
            <a:r>
              <a:rPr lang="en-US" sz="4000" dirty="0" err="1">
                <a:latin typeface="Arial" pitchFamily="34" charset="0"/>
                <a:cs typeface="Arial" pitchFamily="34" charset="0"/>
              </a:rPr>
              <a:t>Vehículos</a:t>
            </a:r>
            <a:r>
              <a:rPr lang="en-US" sz="4000" dirty="0">
                <a:latin typeface="Arial" pitchFamily="34" charset="0"/>
                <a:cs typeface="Arial" pitchFamily="34" charset="0"/>
              </a:rPr>
              <a:t> </a:t>
            </a:r>
            <a:r>
              <a:rPr lang="en-US" sz="4000" dirty="0" err="1">
                <a:latin typeface="Arial" pitchFamily="34" charset="0"/>
                <a:cs typeface="Arial" pitchFamily="34" charset="0"/>
              </a:rPr>
              <a:t>Comerciales</a:t>
            </a:r>
            <a:r>
              <a:rPr lang="en-US" sz="4000" dirty="0">
                <a:latin typeface="Arial" pitchFamily="34" charset="0"/>
                <a:cs typeface="Arial" pitchFamily="34" charset="0"/>
              </a:rPr>
              <a:t> Bendix,  LLC </a:t>
            </a:r>
            <a:r>
              <a:rPr lang="en-US" sz="4000" dirty="0" err="1">
                <a:latin typeface="Arial" pitchFamily="34" charset="0"/>
                <a:cs typeface="Arial" pitchFamily="34" charset="0"/>
              </a:rPr>
              <a:t>Autovue</a:t>
            </a:r>
            <a:r>
              <a:rPr lang="en-US" sz="4000" dirty="0">
                <a:latin typeface="Arial" pitchFamily="34" charset="0"/>
                <a:cs typeface="Arial" pitchFamily="34" charset="0"/>
              </a:rPr>
              <a:t> LDWS</a:t>
            </a:r>
            <a:endParaRPr lang="en-US" dirty="0"/>
          </a:p>
        </p:txBody>
      </p:sp>
      <p:pic>
        <p:nvPicPr>
          <p:cNvPr id="4098" name="Picture 2" title="Autovue Lane Departure Warning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653" y="3048000"/>
            <a:ext cx="2363958" cy="195741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85000" lnSpcReduction="10000"/>
          </a:bodyPr>
          <a:lstStyle/>
          <a:p>
            <a:r>
              <a:rPr lang="es-ES" sz="2800" dirty="0"/>
              <a:t>Cinemática del vehículo/métricas registradas del conductor</a:t>
            </a:r>
            <a:endParaRPr lang="en-US" sz="2800" dirty="0"/>
          </a:p>
          <a:p>
            <a:pPr lvl="1"/>
            <a:r>
              <a:rPr lang="es-ES" sz="2400" dirty="0"/>
              <a:t>Detecta salidas de carril mediante algoritmos y software patentados mediante visión artificial</a:t>
            </a:r>
            <a:r>
              <a:rPr lang="en-US" sz="2400" dirty="0"/>
              <a:t> </a:t>
            </a:r>
          </a:p>
          <a:p>
            <a:pPr lvl="1"/>
            <a:r>
              <a:rPr lang="en-US" sz="2400" dirty="0" err="1"/>
              <a:t>Detecta</a:t>
            </a:r>
            <a:r>
              <a:rPr lang="en-US" sz="2400" dirty="0"/>
              <a:t> </a:t>
            </a:r>
            <a:r>
              <a:rPr lang="en-US" sz="2400" dirty="0" err="1"/>
              <a:t>líneas</a:t>
            </a:r>
            <a:r>
              <a:rPr lang="en-US" sz="2400" dirty="0"/>
              <a:t> </a:t>
            </a:r>
            <a:r>
              <a:rPr lang="en-US" sz="2400" dirty="0" err="1"/>
              <a:t>continuas</a:t>
            </a:r>
            <a:r>
              <a:rPr lang="en-US" sz="2400" dirty="0"/>
              <a:t> y </a:t>
            </a:r>
            <a:r>
              <a:rPr lang="en-US" sz="2400" dirty="0" err="1"/>
              <a:t>discontinuas</a:t>
            </a:r>
            <a:endParaRPr lang="en-US" sz="2400" dirty="0"/>
          </a:p>
          <a:p>
            <a:pPr lvl="1"/>
            <a:r>
              <a:rPr lang="en-US" sz="2400" dirty="0" err="1"/>
              <a:t>Proporciona</a:t>
            </a:r>
            <a:r>
              <a:rPr lang="en-US" sz="2400" dirty="0"/>
              <a:t> </a:t>
            </a:r>
            <a:r>
              <a:rPr lang="en-US" sz="2400" dirty="0" err="1"/>
              <a:t>una</a:t>
            </a:r>
            <a:r>
              <a:rPr lang="en-US" sz="2400" dirty="0"/>
              <a:t> </a:t>
            </a:r>
            <a:r>
              <a:rPr lang="en-US" sz="2400" dirty="0" err="1"/>
              <a:t>advertencia</a:t>
            </a:r>
            <a:r>
              <a:rPr lang="en-US" sz="2400" dirty="0"/>
              <a:t> </a:t>
            </a:r>
            <a:r>
              <a:rPr lang="en-US" sz="2400" dirty="0" err="1"/>
              <a:t>auditiva</a:t>
            </a:r>
            <a:r>
              <a:rPr lang="en-US" sz="2400" dirty="0"/>
              <a:t> de </a:t>
            </a:r>
            <a:r>
              <a:rPr lang="en-US" sz="2400" dirty="0" err="1"/>
              <a:t>vibración</a:t>
            </a:r>
            <a:endParaRPr lang="en-US" sz="2000" dirty="0"/>
          </a:p>
          <a:p>
            <a:pPr lvl="1"/>
            <a:r>
              <a:rPr lang="es-ES" sz="2400" dirty="0"/>
              <a:t>El uso de la direccional desactiva la alerta</a:t>
            </a:r>
            <a:endParaRPr lang="en-US" sz="2400" dirty="0"/>
          </a:p>
          <a:p>
            <a:pPr lvl="1"/>
            <a:r>
              <a:rPr lang="en-US" sz="2400" dirty="0" err="1"/>
              <a:t>Desactivado</a:t>
            </a:r>
            <a:r>
              <a:rPr lang="en-US" sz="2400" dirty="0"/>
              <a:t> </a:t>
            </a:r>
            <a:r>
              <a:rPr lang="en-US" sz="2400" dirty="0" err="1"/>
              <a:t>automáticamente</a:t>
            </a:r>
            <a:r>
              <a:rPr lang="en-US" sz="2400" dirty="0"/>
              <a:t> </a:t>
            </a:r>
            <a:r>
              <a:rPr lang="en-US" sz="2400" dirty="0" err="1"/>
              <a:t>por</a:t>
            </a:r>
            <a:r>
              <a:rPr lang="en-US" sz="2400" dirty="0"/>
              <a:t> </a:t>
            </a:r>
            <a:r>
              <a:rPr lang="en-US" sz="2400" dirty="0" err="1"/>
              <a:t>debajo</a:t>
            </a:r>
            <a:r>
              <a:rPr lang="en-US" sz="2400" dirty="0"/>
              <a:t> de </a:t>
            </a:r>
            <a:r>
              <a:rPr lang="en-US" sz="2400" dirty="0" err="1"/>
              <a:t>los</a:t>
            </a:r>
            <a:r>
              <a:rPr lang="en-US" sz="2400" dirty="0"/>
              <a:t>                                         37 mph (60 km/h) </a:t>
            </a:r>
          </a:p>
          <a:p>
            <a:r>
              <a:rPr lang="es-ES" sz="2800" dirty="0"/>
              <a:t>Cámara montada en el parabrisas</a:t>
            </a:r>
            <a:endParaRPr lang="en-US" sz="2800" dirty="0"/>
          </a:p>
          <a:p>
            <a:r>
              <a:rPr lang="es-ES" sz="2800" dirty="0"/>
              <a:t>Computadora con software propietario montado                        debajo del tablero</a:t>
            </a:r>
            <a:endParaRPr lang="en-US" sz="2800" dirty="0"/>
          </a:p>
          <a:p>
            <a:r>
              <a:rPr lang="es-ES" sz="2800" dirty="0"/>
              <a:t>Se debe comprar el software </a:t>
            </a:r>
            <a:r>
              <a:rPr lang="es-ES" sz="2800" i="1" dirty="0" err="1"/>
              <a:t>SafetyDirect</a:t>
            </a:r>
            <a:r>
              <a:rPr lang="es-ES" sz="2800" dirty="0"/>
              <a:t> para agregar la capacidad de registro de datos</a:t>
            </a:r>
            <a:endParaRPr lang="en-US" sz="2800" dirty="0"/>
          </a:p>
          <a:p>
            <a:pPr lvl="1"/>
            <a:endParaRPr lang="en-US" sz="2400" dirty="0"/>
          </a:p>
        </p:txBody>
      </p:sp>
    </p:spTree>
    <p:extLst>
      <p:ext uri="{BB962C8B-B14F-4D97-AF65-F5344CB8AC3E}">
        <p14:creationId xmlns:p14="http://schemas.microsoft.com/office/powerpoint/2010/main" val="1516390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500"/>
              </a:lnSpc>
            </a:pPr>
            <a:r>
              <a:rPr lang="es-ES" sz="2800" dirty="0">
                <a:latin typeface="Arial" pitchFamily="34" charset="0"/>
                <a:cs typeface="Arial" pitchFamily="34" charset="0"/>
              </a:rPr>
              <a:t>Sistema Internacional Asesor sobre Administración de la Fatiga para Conductores Cansados (1 de 2)</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00200"/>
            <a:ext cx="7010400" cy="4525963"/>
          </a:xfrm>
        </p:spPr>
        <p:txBody>
          <a:bodyPr>
            <a:noAutofit/>
          </a:bodyPr>
          <a:lstStyle/>
          <a:p>
            <a:r>
              <a:rPr lang="en-US" sz="2800" dirty="0" err="1"/>
              <a:t>Métricas</a:t>
            </a:r>
            <a:r>
              <a:rPr lang="en-US" sz="2800" dirty="0"/>
              <a:t> de </a:t>
            </a:r>
            <a:r>
              <a:rPr lang="en-US" sz="2800" dirty="0" err="1"/>
              <a:t>sistema</a:t>
            </a:r>
            <a:r>
              <a:rPr lang="en-US" sz="2800" dirty="0"/>
              <a:t> </a:t>
            </a:r>
            <a:r>
              <a:rPr lang="en-US" sz="2800" dirty="0" err="1"/>
              <a:t>multicanal</a:t>
            </a:r>
            <a:endParaRPr lang="en-US" sz="2800" dirty="0"/>
          </a:p>
          <a:p>
            <a:pPr lvl="1"/>
            <a:r>
              <a:rPr lang="es-ES" sz="2400" dirty="0"/>
              <a:t>Sensor de dirección giroscópico para detectar variaciones en la dirección</a:t>
            </a:r>
            <a:endParaRPr lang="en-US" sz="2400" dirty="0"/>
          </a:p>
          <a:p>
            <a:pPr lvl="1"/>
            <a:r>
              <a:rPr lang="es-ES" sz="2400" dirty="0"/>
              <a:t>Duración del turno, condiciones                                                  de conducción, análisis del ritmo             circadiano y patrón de sueño                            previo</a:t>
            </a:r>
            <a:r>
              <a:rPr lang="en-US" sz="2400" dirty="0"/>
              <a:t> </a:t>
            </a:r>
          </a:p>
          <a:p>
            <a:r>
              <a:rPr lang="es-ES" sz="2800" dirty="0"/>
              <a:t>Los datos se pueden descargar o                                transmitir de forma inalámbrica                                    en tiempo real al área administrativa</a:t>
            </a:r>
            <a:endParaRPr lang="en-US" sz="2800" dirty="0"/>
          </a:p>
        </p:txBody>
      </p:sp>
      <p:pic>
        <p:nvPicPr>
          <p:cNvPr id="6" name="Picture 5" title="ASTID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667000"/>
            <a:ext cx="3259447" cy="2133600"/>
          </a:xfrm>
          <a:prstGeom prst="rect">
            <a:avLst/>
          </a:prstGeom>
          <a:ln w="19050">
            <a:solidFill>
              <a:schemeClr val="tx1"/>
            </a:solidFill>
          </a:ln>
        </p:spPr>
      </p:pic>
    </p:spTree>
    <p:extLst>
      <p:ext uri="{BB962C8B-B14F-4D97-AF65-F5344CB8AC3E}">
        <p14:creationId xmlns:p14="http://schemas.microsoft.com/office/powerpoint/2010/main" val="2985194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pPr>
            <a:r>
              <a:rPr lang="es-ES" dirty="0"/>
              <a:t>Pantalla en cabina montada en el tablero</a:t>
            </a:r>
            <a:endParaRPr lang="en-US" dirty="0"/>
          </a:p>
          <a:p>
            <a:pPr lvl="1">
              <a:spcBef>
                <a:spcPts val="0"/>
              </a:spcBef>
            </a:pPr>
            <a:r>
              <a:rPr lang="es-ES" dirty="0"/>
              <a:t>El algoritmo patentado combina todas las métricas y genera una puntuación de cansancio cada minuto</a:t>
            </a:r>
            <a:endParaRPr lang="en-US" dirty="0"/>
          </a:p>
          <a:p>
            <a:pPr lvl="1">
              <a:spcBef>
                <a:spcPts val="0"/>
              </a:spcBef>
            </a:pPr>
            <a:r>
              <a:rPr lang="es-ES" dirty="0"/>
              <a:t>Puntuación de cansancio mostrada visualmente al conductor</a:t>
            </a:r>
            <a:endParaRPr lang="en-US" dirty="0"/>
          </a:p>
          <a:p>
            <a:pPr lvl="1">
              <a:spcBef>
                <a:spcPts val="0"/>
              </a:spcBef>
            </a:pPr>
            <a:r>
              <a:rPr lang="es-ES" dirty="0"/>
              <a:t>Advertencia auditiva cuando se alcanza el umbral de puntuación</a:t>
            </a:r>
            <a:endParaRPr lang="en-US" dirty="0"/>
          </a:p>
          <a:p>
            <a:pPr>
              <a:spcBef>
                <a:spcPts val="0"/>
              </a:spcBef>
            </a:pPr>
            <a:r>
              <a:rPr lang="es-ES" dirty="0"/>
              <a:t>Disponible como equipo original de fábrica (OEM) y como aplicación de posventa</a:t>
            </a:r>
            <a:r>
              <a:rPr lang="en-US" dirty="0"/>
              <a:t> </a:t>
            </a:r>
          </a:p>
        </p:txBody>
      </p:sp>
      <p:sp>
        <p:nvSpPr>
          <p:cNvPr id="2" name="Title 1"/>
          <p:cNvSpPr>
            <a:spLocks noGrp="1"/>
          </p:cNvSpPr>
          <p:nvPr>
            <p:ph type="title"/>
          </p:nvPr>
        </p:nvSpPr>
        <p:spPr/>
        <p:txBody>
          <a:bodyPr>
            <a:noAutofit/>
          </a:bodyPr>
          <a:lstStyle/>
          <a:p>
            <a:pPr>
              <a:lnSpc>
                <a:spcPts val="3500"/>
              </a:lnSpc>
            </a:pPr>
            <a:r>
              <a:rPr lang="es-ES" sz="2800" dirty="0">
                <a:latin typeface="Arial" pitchFamily="34" charset="0"/>
                <a:cs typeface="Arial" pitchFamily="34" charset="0"/>
              </a:rPr>
              <a:t>Sistema Internacional Asesor sobre Administración de la Fatiga para Conductores Cansados (2 de 2)</a:t>
            </a:r>
            <a:endParaRPr lang="en-US" sz="2800" dirty="0"/>
          </a:p>
        </p:txBody>
      </p:sp>
    </p:spTree>
    <p:extLst>
      <p:ext uri="{BB962C8B-B14F-4D97-AF65-F5344CB8AC3E}">
        <p14:creationId xmlns:p14="http://schemas.microsoft.com/office/powerpoint/2010/main" val="374454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TAF de Asesoramiento Basadas en el Comportamiento</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296132921"/>
              </p:ext>
            </p:extLst>
          </p:nvPr>
        </p:nvGraphicFramePr>
        <p:xfrm>
          <a:off x="457200" y="1600200"/>
          <a:ext cx="8230166" cy="2743200"/>
        </p:xfrm>
        <a:graphic>
          <a:graphicData uri="http://schemas.openxmlformats.org/drawingml/2006/table">
            <a:tbl>
              <a:tblPr firstRow="1" bandRow="1">
                <a:tableStyleId>{5C22544A-7EE6-4342-B048-85BDC9FD1C3A}</a:tableStyleId>
              </a:tblPr>
              <a:tblGrid>
                <a:gridCol w="1332608">
                  <a:extLst>
                    <a:ext uri="{9D8B030D-6E8A-4147-A177-3AD203B41FA5}">
                      <a16:colId xmlns:a16="http://schemas.microsoft.com/office/drawing/2014/main" val="20000"/>
                    </a:ext>
                  </a:extLst>
                </a:gridCol>
                <a:gridCol w="1562992">
                  <a:extLst>
                    <a:ext uri="{9D8B030D-6E8A-4147-A177-3AD203B41FA5}">
                      <a16:colId xmlns:a16="http://schemas.microsoft.com/office/drawing/2014/main" val="20001"/>
                    </a:ext>
                  </a:extLst>
                </a:gridCol>
                <a:gridCol w="2079539">
                  <a:extLst>
                    <a:ext uri="{9D8B030D-6E8A-4147-A177-3AD203B41FA5}">
                      <a16:colId xmlns:a16="http://schemas.microsoft.com/office/drawing/2014/main" val="20002"/>
                    </a:ext>
                  </a:extLst>
                </a:gridCol>
                <a:gridCol w="1937516">
                  <a:extLst>
                    <a:ext uri="{9D8B030D-6E8A-4147-A177-3AD203B41FA5}">
                      <a16:colId xmlns:a16="http://schemas.microsoft.com/office/drawing/2014/main" val="20003"/>
                    </a:ext>
                  </a:extLst>
                </a:gridCol>
                <a:gridCol w="1317511">
                  <a:extLst>
                    <a:ext uri="{9D8B030D-6E8A-4147-A177-3AD203B41FA5}">
                      <a16:colId xmlns:a16="http://schemas.microsoft.com/office/drawing/2014/main" val="20004"/>
                    </a:ext>
                  </a:extLst>
                </a:gridCol>
              </a:tblGrid>
              <a:tr h="568712">
                <a:tc>
                  <a:txBody>
                    <a:bodyPr/>
                    <a:lstStyle/>
                    <a:p>
                      <a:pPr algn="ctr"/>
                      <a:r>
                        <a:rPr lang="en-US" sz="1400" dirty="0">
                          <a:latin typeface="Arial" pitchFamily="34" charset="0"/>
                          <a:cs typeface="Arial" pitchFamily="34" charset="0"/>
                        </a:rPr>
                        <a:t>Sistema</a:t>
                      </a: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Proveedor</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Métricas</a:t>
                      </a:r>
                      <a:r>
                        <a:rPr lang="en-US" sz="1400" dirty="0">
                          <a:latin typeface="Arial" pitchFamily="34" charset="0"/>
                          <a:cs typeface="Arial" pitchFamily="34" charset="0"/>
                        </a:rPr>
                        <a:t> de </a:t>
                      </a:r>
                      <a:r>
                        <a:rPr lang="en-US" sz="1400" dirty="0" err="1">
                          <a:latin typeface="Arial" pitchFamily="34" charset="0"/>
                          <a:cs typeface="Arial" pitchFamily="34" charset="0"/>
                        </a:rPr>
                        <a:t>Desempeño</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Interfase</a:t>
                      </a:r>
                      <a:r>
                        <a:rPr lang="en-US" sz="1400" dirty="0">
                          <a:latin typeface="Arial" pitchFamily="34" charset="0"/>
                          <a:cs typeface="Arial" pitchFamily="34" charset="0"/>
                        </a:rPr>
                        <a:t> de </a:t>
                      </a:r>
                      <a:r>
                        <a:rPr lang="en-US" sz="1400" dirty="0" err="1">
                          <a:latin typeface="Arial" pitchFamily="34" charset="0"/>
                          <a:cs typeface="Arial" pitchFamily="34" charset="0"/>
                        </a:rPr>
                        <a:t>Usuario</a:t>
                      </a:r>
                      <a:r>
                        <a:rPr lang="en-US" sz="1400" dirty="0">
                          <a:latin typeface="Arial" pitchFamily="34" charset="0"/>
                          <a:cs typeface="Arial" pitchFamily="34" charset="0"/>
                        </a:rPr>
                        <a:t> / </a:t>
                      </a:r>
                      <a:r>
                        <a:rPr lang="en-US" sz="1400" dirty="0" err="1">
                          <a:latin typeface="Arial" pitchFamily="34" charset="0"/>
                          <a:cs typeface="Arial" pitchFamily="34" charset="0"/>
                        </a:rPr>
                        <a:t>Ubicación</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Costo (US$)</a:t>
                      </a:r>
                    </a:p>
                    <a:p>
                      <a:pPr algn="ctr"/>
                      <a:r>
                        <a:rPr lang="en-US" sz="1400" dirty="0">
                          <a:latin typeface="Arial" pitchFamily="34" charset="0"/>
                          <a:cs typeface="Arial" pitchFamily="34" charset="0"/>
                        </a:rPr>
                        <a:t>del Sistema</a:t>
                      </a: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2888">
                <a:tc>
                  <a:txBody>
                    <a:bodyPr/>
                    <a:lstStyle/>
                    <a:p>
                      <a:r>
                        <a:rPr lang="en-US" sz="1400" dirty="0">
                          <a:latin typeface="Arial" pitchFamily="34" charset="0"/>
                          <a:cs typeface="Arial" pitchFamily="34" charset="0"/>
                        </a:rPr>
                        <a:t>Drivecam</a:t>
                      </a: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3"/>
                        </a:rPr>
                        <a:t>Drivecam</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400" dirty="0">
                          <a:latin typeface="Arial" pitchFamily="34" charset="0"/>
                          <a:cs typeface="Arial" pitchFamily="34" charset="0"/>
                        </a:rPr>
                        <a:t>Vídeo hacia adelante y de cabina, estado del vehículo</a:t>
                      </a:r>
                      <a:endParaRPr lang="en-US" sz="1400" dirty="0">
                        <a:latin typeface="Arial" pitchFamily="34" charset="0"/>
                        <a:cs typeface="Arial" pitchFamily="34" charset="0"/>
                      </a:endParaRPr>
                    </a:p>
                  </a:txBody>
                  <a:tcPr marL="93001" marR="9300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a:latin typeface="Arial" pitchFamily="34" charset="0"/>
                          <a:cs typeface="Arial" pitchFamily="34" charset="0"/>
                        </a:rPr>
                        <a:t>Montado</a:t>
                      </a:r>
                      <a:r>
                        <a:rPr lang="en-US" sz="1400" dirty="0">
                          <a:latin typeface="Arial" pitchFamily="34" charset="0"/>
                          <a:cs typeface="Arial" pitchFamily="34" charset="0"/>
                        </a:rPr>
                        <a:t> </a:t>
                      </a:r>
                      <a:r>
                        <a:rPr lang="en-US" sz="1400" dirty="0" err="1">
                          <a:latin typeface="Arial" pitchFamily="34" charset="0"/>
                          <a:cs typeface="Arial" pitchFamily="34" charset="0"/>
                        </a:rPr>
                        <a:t>en</a:t>
                      </a:r>
                      <a:r>
                        <a:rPr lang="en-US" sz="1400" dirty="0">
                          <a:latin typeface="Arial" pitchFamily="34" charset="0"/>
                          <a:cs typeface="Arial" pitchFamily="34" charset="0"/>
                        </a:rPr>
                        <a:t> </a:t>
                      </a:r>
                      <a:r>
                        <a:rPr lang="en-US" sz="1400" dirty="0" err="1">
                          <a:latin typeface="Arial" pitchFamily="34" charset="0"/>
                          <a:cs typeface="Arial" pitchFamily="34" charset="0"/>
                        </a:rPr>
                        <a:t>el</a:t>
                      </a:r>
                      <a:r>
                        <a:rPr lang="en-US" sz="1400" dirty="0">
                          <a:latin typeface="Arial" pitchFamily="34" charset="0"/>
                          <a:cs typeface="Arial" pitchFamily="34" charset="0"/>
                        </a:rPr>
                        <a:t> </a:t>
                      </a:r>
                      <a:r>
                        <a:rPr lang="en-US" sz="1400" dirty="0" err="1">
                          <a:latin typeface="Arial" pitchFamily="34" charset="0"/>
                          <a:cs typeface="Arial" pitchFamily="34" charset="0"/>
                        </a:rPr>
                        <a:t>parabrisas</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$495.00</a:t>
                      </a:r>
                      <a:r>
                        <a:rPr lang="en-US" sz="1400" b="1" dirty="0">
                          <a:latin typeface="Arial" pitchFamily="34" charset="0"/>
                          <a:cs typeface="Arial" pitchFamily="34" charset="0"/>
                        </a:rPr>
                        <a:t>^</a:t>
                      </a: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2888">
                <a:tc>
                  <a:txBody>
                    <a:bodyPr/>
                    <a:lstStyle/>
                    <a:p>
                      <a:r>
                        <a:rPr lang="en-US" sz="1400" dirty="0">
                          <a:latin typeface="Arial" pitchFamily="34" charset="0"/>
                          <a:cs typeface="Arial" pitchFamily="34" charset="0"/>
                        </a:rPr>
                        <a:t>DV101E</a:t>
                      </a: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a:latin typeface="Arial" pitchFamily="34" charset="0"/>
                          <a:cs typeface="Arial" pitchFamily="34" charset="0"/>
                          <a:hlinkClick r:id="rId4"/>
                        </a:rPr>
                        <a:t>Rosco</a:t>
                      </a:r>
                      <a:r>
                        <a:rPr lang="en-US" sz="1400" dirty="0">
                          <a:latin typeface="Arial" pitchFamily="34" charset="0"/>
                          <a:cs typeface="Arial" pitchFamily="34" charset="0"/>
                          <a:hlinkClick r:id="rId4"/>
                        </a:rPr>
                        <a:t> Vision</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400" dirty="0">
                          <a:latin typeface="Arial" pitchFamily="34" charset="0"/>
                          <a:cs typeface="Arial" pitchFamily="34" charset="0"/>
                        </a:rPr>
                        <a:t>Vídeo hacia adelante y de cabina</a:t>
                      </a:r>
                      <a:r>
                        <a:rPr lang="en-US" sz="1400" baseline="0" dirty="0">
                          <a:latin typeface="Arial" pitchFamily="34" charset="0"/>
                          <a:cs typeface="Arial" pitchFamily="34" charset="0"/>
                        </a:rPr>
                        <a:t>, GPS, y </a:t>
                      </a:r>
                      <a:r>
                        <a:rPr lang="en-US" sz="1400" baseline="0" dirty="0" err="1">
                          <a:latin typeface="Arial" pitchFamily="34" charset="0"/>
                          <a:cs typeface="Arial" pitchFamily="34" charset="0"/>
                        </a:rPr>
                        <a:t>velocidad</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a:latin typeface="Arial" pitchFamily="34" charset="0"/>
                          <a:cs typeface="Arial" pitchFamily="34" charset="0"/>
                        </a:rPr>
                        <a:t>Montado</a:t>
                      </a:r>
                      <a:r>
                        <a:rPr lang="en-US" sz="1400" dirty="0">
                          <a:latin typeface="Arial" pitchFamily="34" charset="0"/>
                          <a:cs typeface="Arial" pitchFamily="34" charset="0"/>
                        </a:rPr>
                        <a:t> </a:t>
                      </a:r>
                      <a:r>
                        <a:rPr lang="en-US" sz="1400" dirty="0" err="1">
                          <a:latin typeface="Arial" pitchFamily="34" charset="0"/>
                          <a:cs typeface="Arial" pitchFamily="34" charset="0"/>
                        </a:rPr>
                        <a:t>en</a:t>
                      </a:r>
                      <a:r>
                        <a:rPr lang="en-US" sz="1400" dirty="0">
                          <a:latin typeface="Arial" pitchFamily="34" charset="0"/>
                          <a:cs typeface="Arial" pitchFamily="34" charset="0"/>
                        </a:rPr>
                        <a:t> </a:t>
                      </a:r>
                      <a:r>
                        <a:rPr lang="en-US" sz="1400" dirty="0" err="1">
                          <a:latin typeface="Arial" pitchFamily="34" charset="0"/>
                          <a:cs typeface="Arial" pitchFamily="34" charset="0"/>
                        </a:rPr>
                        <a:t>el</a:t>
                      </a:r>
                      <a:r>
                        <a:rPr lang="en-US" sz="1400" dirty="0">
                          <a:latin typeface="Arial" pitchFamily="34" charset="0"/>
                          <a:cs typeface="Arial" pitchFamily="34" charset="0"/>
                        </a:rPr>
                        <a:t> </a:t>
                      </a:r>
                      <a:r>
                        <a:rPr lang="en-US" sz="1400" dirty="0" err="1">
                          <a:latin typeface="Arial" pitchFamily="34" charset="0"/>
                          <a:cs typeface="Arial" pitchFamily="34" charset="0"/>
                        </a:rPr>
                        <a:t>parabrisas</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$831.88</a:t>
                      </a:r>
                      <a:r>
                        <a:rPr lang="en-US" sz="1400" b="1" dirty="0">
                          <a:latin typeface="Arial" pitchFamily="34" charset="0"/>
                          <a:cs typeface="Arial" pitchFamily="34" charset="0"/>
                        </a:rPr>
                        <a:t>*</a:t>
                      </a: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8712">
                <a:tc>
                  <a:txBody>
                    <a:bodyPr/>
                    <a:lstStyle/>
                    <a:p>
                      <a:r>
                        <a:rPr lang="en-US" sz="1400" dirty="0">
                          <a:latin typeface="Arial" pitchFamily="34" charset="0"/>
                          <a:cs typeface="Arial" pitchFamily="34" charset="0"/>
                        </a:rPr>
                        <a:t>Smartdrive</a:t>
                      </a: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5"/>
                        </a:rPr>
                        <a:t>Smartdrive</a:t>
                      </a:r>
                      <a:r>
                        <a:rPr lang="en-US" sz="1400" baseline="0" dirty="0">
                          <a:latin typeface="Arial" pitchFamily="34" charset="0"/>
                          <a:cs typeface="Arial" pitchFamily="34" charset="0"/>
                          <a:hlinkClick r:id="rId5"/>
                        </a:rPr>
                        <a:t> Systems</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400" dirty="0">
                          <a:latin typeface="Arial" pitchFamily="34" charset="0"/>
                          <a:cs typeface="Arial" pitchFamily="34" charset="0"/>
                        </a:rPr>
                        <a:t>Vídeo hacia adelante y de cabina</a:t>
                      </a:r>
                      <a:endParaRPr lang="en-US" sz="1400" dirty="0">
                        <a:latin typeface="Arial" pitchFamily="34" charset="0"/>
                        <a:cs typeface="Arial" pitchFamily="34" charset="0"/>
                      </a:endParaRPr>
                    </a:p>
                  </a:txBody>
                  <a:tcPr marL="93001" marR="9300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a:latin typeface="Arial" pitchFamily="34" charset="0"/>
                          <a:cs typeface="Arial" pitchFamily="34" charset="0"/>
                        </a:rPr>
                        <a:t>Montado</a:t>
                      </a:r>
                      <a:r>
                        <a:rPr lang="en-US" sz="1400" dirty="0">
                          <a:latin typeface="Arial" pitchFamily="34" charset="0"/>
                          <a:cs typeface="Arial" pitchFamily="34" charset="0"/>
                        </a:rPr>
                        <a:t> </a:t>
                      </a:r>
                      <a:r>
                        <a:rPr lang="en-US" sz="1400" dirty="0" err="1">
                          <a:latin typeface="Arial" pitchFamily="34" charset="0"/>
                          <a:cs typeface="Arial" pitchFamily="34" charset="0"/>
                        </a:rPr>
                        <a:t>en</a:t>
                      </a:r>
                      <a:r>
                        <a:rPr lang="en-US" sz="1400" dirty="0">
                          <a:latin typeface="Arial" pitchFamily="34" charset="0"/>
                          <a:cs typeface="Arial" pitchFamily="34" charset="0"/>
                        </a:rPr>
                        <a:t> </a:t>
                      </a:r>
                      <a:r>
                        <a:rPr lang="en-US" sz="1400" dirty="0" err="1">
                          <a:latin typeface="Arial" pitchFamily="34" charset="0"/>
                          <a:cs typeface="Arial" pitchFamily="34" charset="0"/>
                        </a:rPr>
                        <a:t>el</a:t>
                      </a:r>
                      <a:r>
                        <a:rPr lang="en-US" sz="1400" dirty="0">
                          <a:latin typeface="Arial" pitchFamily="34" charset="0"/>
                          <a:cs typeface="Arial" pitchFamily="34" charset="0"/>
                        </a:rPr>
                        <a:t> </a:t>
                      </a:r>
                      <a:r>
                        <a:rPr lang="en-US" sz="1400" dirty="0" err="1">
                          <a:latin typeface="Arial" pitchFamily="34" charset="0"/>
                          <a:cs typeface="Arial" pitchFamily="34" charset="0"/>
                        </a:rPr>
                        <a:t>parabrisas</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itchFamily="34" charset="0"/>
                          <a:cs typeface="Arial" pitchFamily="34" charset="0"/>
                        </a:rPr>
                        <a:t>Contactar</a:t>
                      </a:r>
                      <a:r>
                        <a:rPr lang="en-US" sz="1400" dirty="0">
                          <a:latin typeface="Arial" pitchFamily="34" charset="0"/>
                          <a:cs typeface="Arial" pitchFamily="34" charset="0"/>
                        </a:rPr>
                        <a:t> para </a:t>
                      </a:r>
                      <a:r>
                        <a:rPr lang="en-US" sz="1400" dirty="0" err="1">
                          <a:latin typeface="Arial" pitchFamily="34" charset="0"/>
                          <a:cs typeface="Arial" pitchFamily="34" charset="0"/>
                        </a:rPr>
                        <a:t>precios</a:t>
                      </a:r>
                      <a:r>
                        <a:rPr lang="en-US" sz="1400" b="1" baseline="0" dirty="0">
                          <a:latin typeface="Arial" pitchFamily="34" charset="0"/>
                          <a:cs typeface="Arial" pitchFamily="34" charset="0"/>
                        </a:rPr>
                        <a:t>^</a:t>
                      </a:r>
                      <a:endParaRPr lang="en-US" sz="1400" b="1"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p:cNvSpPr txBox="1"/>
          <p:nvPr/>
        </p:nvSpPr>
        <p:spPr>
          <a:xfrm>
            <a:off x="457200" y="4648200"/>
            <a:ext cx="4588372" cy="830997"/>
          </a:xfrm>
          <a:prstGeom prst="rect">
            <a:avLst/>
          </a:prstGeom>
          <a:noFill/>
        </p:spPr>
        <p:txBody>
          <a:bodyPr wrap="none" rtlCol="0">
            <a:spAutoFit/>
          </a:bodyPr>
          <a:lstStyle/>
          <a:p>
            <a:r>
              <a:rPr lang="es-ES" sz="1600" dirty="0">
                <a:latin typeface="Arial" pitchFamily="34" charset="0"/>
                <a:cs typeface="Arial" pitchFamily="34" charset="0"/>
              </a:rPr>
              <a:t>- Precios de la TAF disponibles a mayo de 2012</a:t>
            </a:r>
            <a:endParaRPr lang="en-US" sz="1600" dirty="0">
              <a:latin typeface="Arial" pitchFamily="34" charset="0"/>
              <a:cs typeface="Arial" pitchFamily="34" charset="0"/>
            </a:endParaRPr>
          </a:p>
          <a:p>
            <a:r>
              <a:rPr lang="en-US" sz="1600" b="1" dirty="0">
                <a:latin typeface="Arial" pitchFamily="34" charset="0"/>
                <a:cs typeface="Arial" pitchFamily="34" charset="0"/>
              </a:rPr>
              <a:t>* </a:t>
            </a:r>
            <a:r>
              <a:rPr lang="en-US" sz="1600" dirty="0" err="1">
                <a:latin typeface="Arial" pitchFamily="34" charset="0"/>
                <a:cs typeface="Arial" pitchFamily="34" charset="0"/>
              </a:rPr>
              <a:t>Precio</a:t>
            </a:r>
            <a:r>
              <a:rPr lang="en-US" sz="1600" dirty="0">
                <a:latin typeface="Arial" pitchFamily="34" charset="0"/>
                <a:cs typeface="Arial" pitchFamily="34" charset="0"/>
              </a:rPr>
              <a:t> Base </a:t>
            </a:r>
          </a:p>
          <a:p>
            <a:r>
              <a:rPr lang="en-US" sz="1600" b="1" dirty="0">
                <a:latin typeface="Arial" pitchFamily="34" charset="0"/>
                <a:cs typeface="Arial" pitchFamily="34" charset="0"/>
              </a:rPr>
              <a:t>^</a:t>
            </a:r>
            <a:r>
              <a:rPr lang="es-ES" sz="1600" dirty="0">
                <a:latin typeface="Arial" pitchFamily="34" charset="0"/>
                <a:cs typeface="Arial" pitchFamily="34" charset="0"/>
              </a:rPr>
              <a:t> Se requiere una tarifa mensual adicional</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86267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Arial" pitchFamily="34" charset="0"/>
                <a:cs typeface="Arial" pitchFamily="34" charset="0"/>
              </a:rPr>
              <a:t>DriveCam</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s-ES" sz="2800" dirty="0"/>
              <a:t>Seguridad basada en el comportamiento</a:t>
            </a:r>
            <a:endParaRPr lang="en-US" sz="2800" dirty="0"/>
          </a:p>
          <a:p>
            <a:pPr lvl="1"/>
            <a:r>
              <a:rPr lang="es-ES" sz="2400" dirty="0"/>
              <a:t>La cámara frontal y de la cabina montada en el parabrisas proporciona vídeo continuo</a:t>
            </a:r>
            <a:endParaRPr lang="en-US" sz="2400" dirty="0"/>
          </a:p>
          <a:p>
            <a:pPr lvl="1"/>
            <a:r>
              <a:rPr lang="es-ES" sz="2400" dirty="0"/>
              <a:t>El estado del vehículo (es decir, velocidad, frenado, etc.) se utiliza junto con el video para registrar eventos activados</a:t>
            </a:r>
            <a:endParaRPr lang="en-US" sz="2400" dirty="0"/>
          </a:p>
          <a:p>
            <a:r>
              <a:rPr lang="en-US" sz="2800" dirty="0" err="1"/>
              <a:t>Alerta</a:t>
            </a:r>
            <a:r>
              <a:rPr lang="en-US" sz="2800" dirty="0"/>
              <a:t> </a:t>
            </a:r>
            <a:r>
              <a:rPr lang="en-US" sz="2800" dirty="0" err="1"/>
              <a:t>auditiva</a:t>
            </a:r>
            <a:r>
              <a:rPr lang="en-US" sz="2800" dirty="0"/>
              <a:t> al conductor </a:t>
            </a:r>
          </a:p>
          <a:p>
            <a:r>
              <a:rPr lang="es-ES" sz="2800" dirty="0"/>
              <a:t>Datos registrados transmitidos a terceros para su análisis y revisión</a:t>
            </a:r>
            <a:endParaRPr lang="en-US" sz="2800" dirty="0"/>
          </a:p>
          <a:p>
            <a:r>
              <a:rPr lang="es-ES" sz="2800" dirty="0"/>
              <a:t>El usuario accede a los datos a través de terceros</a:t>
            </a:r>
            <a:r>
              <a:rPr lang="en-US" sz="2800" dirty="0"/>
              <a:t> </a:t>
            </a:r>
          </a:p>
          <a:p>
            <a:endParaRPr lang="en-US" dirty="0"/>
          </a:p>
        </p:txBody>
      </p:sp>
    </p:spTree>
    <p:extLst>
      <p:ext uri="{BB962C8B-B14F-4D97-AF65-F5344CB8AC3E}">
        <p14:creationId xmlns:p14="http://schemas.microsoft.com/office/powerpoint/2010/main" val="2942930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pitchFamily="34" charset="0"/>
                <a:cs typeface="Arial" pitchFamily="34" charset="0"/>
              </a:rPr>
              <a:t>TAF </a:t>
            </a:r>
            <a:r>
              <a:rPr lang="en-US" sz="4000" dirty="0" err="1">
                <a:latin typeface="Arial" pitchFamily="34" charset="0"/>
                <a:cs typeface="Arial" pitchFamily="34" charset="0"/>
              </a:rPr>
              <a:t>Psicomotores</a:t>
            </a:r>
            <a:endParaRPr lang="en-US" sz="40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9165693"/>
              </p:ext>
            </p:extLst>
          </p:nvPr>
        </p:nvGraphicFramePr>
        <p:xfrm>
          <a:off x="457200" y="1600200"/>
          <a:ext cx="8229600" cy="3657600"/>
        </p:xfrm>
        <a:graphic>
          <a:graphicData uri="http://schemas.openxmlformats.org/drawingml/2006/table">
            <a:tbl>
              <a:tblPr firstRow="1" bandRow="1">
                <a:tableStyleId>{5C22544A-7EE6-4342-B048-85BDC9FD1C3A}</a:tableStyleId>
              </a:tblPr>
              <a:tblGrid>
                <a:gridCol w="1773621">
                  <a:extLst>
                    <a:ext uri="{9D8B030D-6E8A-4147-A177-3AD203B41FA5}">
                      <a16:colId xmlns:a16="http://schemas.microsoft.com/office/drawing/2014/main" val="20000"/>
                    </a:ext>
                  </a:extLst>
                </a:gridCol>
                <a:gridCol w="2199290">
                  <a:extLst>
                    <a:ext uri="{9D8B030D-6E8A-4147-A177-3AD203B41FA5}">
                      <a16:colId xmlns:a16="http://schemas.microsoft.com/office/drawing/2014/main" val="20001"/>
                    </a:ext>
                  </a:extLst>
                </a:gridCol>
                <a:gridCol w="1560786">
                  <a:extLst>
                    <a:ext uri="{9D8B030D-6E8A-4147-A177-3AD203B41FA5}">
                      <a16:colId xmlns:a16="http://schemas.microsoft.com/office/drawing/2014/main" val="20002"/>
                    </a:ext>
                  </a:extLst>
                </a:gridCol>
                <a:gridCol w="1631731">
                  <a:extLst>
                    <a:ext uri="{9D8B030D-6E8A-4147-A177-3AD203B41FA5}">
                      <a16:colId xmlns:a16="http://schemas.microsoft.com/office/drawing/2014/main" val="20003"/>
                    </a:ext>
                  </a:extLst>
                </a:gridCol>
                <a:gridCol w="1064172">
                  <a:extLst>
                    <a:ext uri="{9D8B030D-6E8A-4147-A177-3AD203B41FA5}">
                      <a16:colId xmlns:a16="http://schemas.microsoft.com/office/drawing/2014/main" val="20004"/>
                    </a:ext>
                  </a:extLst>
                </a:gridCol>
              </a:tblGrid>
              <a:tr h="370840">
                <a:tc>
                  <a:txBody>
                    <a:bodyPr/>
                    <a:lstStyle/>
                    <a:p>
                      <a:pPr algn="ctr"/>
                      <a:r>
                        <a:rPr lang="en-US" sz="1400" dirty="0">
                          <a:latin typeface="Arial" pitchFamily="34" charset="0"/>
                          <a:cs typeface="Arial" pitchFamily="34" charset="0"/>
                        </a:rPr>
                        <a:t>Sistema</a:t>
                      </a: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Proveedor</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Métricas</a:t>
                      </a:r>
                      <a:r>
                        <a:rPr lang="en-US" sz="1400" dirty="0">
                          <a:latin typeface="Arial" pitchFamily="34" charset="0"/>
                          <a:cs typeface="Arial" pitchFamily="34" charset="0"/>
                        </a:rPr>
                        <a:t> de </a:t>
                      </a:r>
                      <a:r>
                        <a:rPr lang="en-US" sz="1400" dirty="0" err="1">
                          <a:latin typeface="Arial" pitchFamily="34" charset="0"/>
                          <a:cs typeface="Arial" pitchFamily="34" charset="0"/>
                        </a:rPr>
                        <a:t>Desempeño</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Interfase</a:t>
                      </a:r>
                      <a:r>
                        <a:rPr lang="en-US" sz="1400" dirty="0">
                          <a:latin typeface="Arial" pitchFamily="34" charset="0"/>
                          <a:cs typeface="Arial" pitchFamily="34" charset="0"/>
                        </a:rPr>
                        <a:t> de </a:t>
                      </a:r>
                      <a:r>
                        <a:rPr lang="en-US" sz="1400" dirty="0" err="1">
                          <a:latin typeface="Arial" pitchFamily="34" charset="0"/>
                          <a:cs typeface="Arial" pitchFamily="34" charset="0"/>
                        </a:rPr>
                        <a:t>Usuario</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Costo (US$)</a:t>
                      </a:r>
                    </a:p>
                    <a:p>
                      <a:pPr algn="ctr"/>
                      <a:r>
                        <a:rPr lang="en-US" sz="1400" dirty="0">
                          <a:latin typeface="Arial" pitchFamily="34" charset="0"/>
                          <a:cs typeface="Arial" pitchFamily="34" charset="0"/>
                        </a:rPr>
                        <a:t>del Sistema</a:t>
                      </a: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400" dirty="0" err="1">
                          <a:latin typeface="Arial" pitchFamily="34" charset="0"/>
                          <a:cs typeface="Arial" pitchFamily="34" charset="0"/>
                        </a:rPr>
                        <a:t>Tarea</a:t>
                      </a:r>
                      <a:r>
                        <a:rPr lang="en-US" sz="1400" dirty="0">
                          <a:latin typeface="Arial" pitchFamily="34" charset="0"/>
                          <a:cs typeface="Arial" pitchFamily="34" charset="0"/>
                        </a:rPr>
                        <a:t> de </a:t>
                      </a:r>
                      <a:r>
                        <a:rPr lang="en-US" sz="1400" dirty="0" err="1">
                          <a:latin typeface="Arial" pitchFamily="34" charset="0"/>
                          <a:cs typeface="Arial" pitchFamily="34" charset="0"/>
                        </a:rPr>
                        <a:t>Seguimiento</a:t>
                      </a:r>
                      <a:r>
                        <a:rPr lang="en-US" sz="1400" dirty="0">
                          <a:latin typeface="Arial" pitchFamily="34" charset="0"/>
                          <a:cs typeface="Arial" pitchFamily="34" charset="0"/>
                        </a:rPr>
                        <a:t> </a:t>
                      </a:r>
                      <a:r>
                        <a:rPr lang="en-US" sz="1400" dirty="0" err="1">
                          <a:latin typeface="Arial" pitchFamily="34" charset="0"/>
                          <a:cs typeface="Arial" pitchFamily="34" charset="0"/>
                        </a:rPr>
                        <a:t>Crítica</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3"/>
                        </a:rPr>
                        <a:t>Systems Technology, Inc.</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Coordinación</a:t>
                      </a:r>
                      <a:r>
                        <a:rPr lang="en-US" sz="1400" dirty="0">
                          <a:latin typeface="Arial" pitchFamily="34" charset="0"/>
                          <a:cs typeface="Arial" pitchFamily="34" charset="0"/>
                        </a:rPr>
                        <a:t> mano-</a:t>
                      </a:r>
                      <a:r>
                        <a:rPr lang="en-US" sz="1400" dirty="0" err="1">
                          <a:latin typeface="Arial" pitchFamily="34" charset="0"/>
                          <a:cs typeface="Arial" pitchFamily="34" charset="0"/>
                        </a:rPr>
                        <a:t>ojo</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En </a:t>
                      </a:r>
                      <a:r>
                        <a:rPr lang="en-US" sz="1400" dirty="0" err="1">
                          <a:latin typeface="Arial" pitchFamily="34" charset="0"/>
                          <a:cs typeface="Arial" pitchFamily="34" charset="0"/>
                        </a:rPr>
                        <a:t>oficina</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$4,500.00</a:t>
                      </a: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400" dirty="0">
                          <a:latin typeface="Arial" pitchFamily="34" charset="0"/>
                          <a:cs typeface="Arial" pitchFamily="34" charset="0"/>
                        </a:rPr>
                        <a:t>PVT-192</a:t>
                      </a: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4"/>
                        </a:rPr>
                        <a:t>Ambulatory Monitoring,</a:t>
                      </a:r>
                      <a:r>
                        <a:rPr lang="en-US" sz="1400" baseline="0" dirty="0">
                          <a:latin typeface="Arial" pitchFamily="34" charset="0"/>
                          <a:cs typeface="Arial" pitchFamily="34" charset="0"/>
                          <a:hlinkClick r:id="rId4"/>
                        </a:rPr>
                        <a:t> Inc.</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Tiempo</a:t>
                      </a:r>
                      <a:r>
                        <a:rPr lang="en-US" sz="1400" dirty="0">
                          <a:latin typeface="Arial" pitchFamily="34" charset="0"/>
                          <a:cs typeface="Arial" pitchFamily="34" charset="0"/>
                        </a:rPr>
                        <a:t> de </a:t>
                      </a:r>
                      <a:r>
                        <a:rPr lang="en-US" sz="1400" dirty="0" err="1">
                          <a:latin typeface="Arial" pitchFamily="34" charset="0"/>
                          <a:cs typeface="Arial" pitchFamily="34" charset="0"/>
                        </a:rPr>
                        <a:t>reacción</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En </a:t>
                      </a:r>
                      <a:r>
                        <a:rPr lang="en-US" sz="1400" dirty="0" err="1">
                          <a:latin typeface="Arial" pitchFamily="34" charset="0"/>
                          <a:cs typeface="Arial" pitchFamily="34" charset="0"/>
                        </a:rPr>
                        <a:t>oficina</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$2,500.00</a:t>
                      </a: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400" dirty="0" err="1">
                          <a:latin typeface="Arial" pitchFamily="34" charset="0"/>
                          <a:cs typeface="Arial" pitchFamily="34" charset="0"/>
                        </a:rPr>
                        <a:t>Piloto</a:t>
                      </a:r>
                      <a:r>
                        <a:rPr lang="en-US" sz="1400" dirty="0">
                          <a:latin typeface="Arial" pitchFamily="34" charset="0"/>
                          <a:cs typeface="Arial" pitchFamily="34" charset="0"/>
                        </a:rPr>
                        <a:t> </a:t>
                      </a:r>
                      <a:r>
                        <a:rPr lang="en-US" sz="1400" dirty="0" err="1">
                          <a:latin typeface="Arial" pitchFamily="34" charset="0"/>
                          <a:cs typeface="Arial" pitchFamily="34" charset="0"/>
                        </a:rPr>
                        <a:t>Antisueño</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5"/>
                        </a:rPr>
                        <a:t>Antisleep Pilot</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a:latin typeface="Arial" pitchFamily="34" charset="0"/>
                          <a:cs typeface="Arial" pitchFamily="34" charset="0"/>
                        </a:rPr>
                        <a:t>Tiempo de reacción y 26 factores de riesgo</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Montado</a:t>
                      </a:r>
                      <a:r>
                        <a:rPr lang="en-US" sz="1400" dirty="0">
                          <a:latin typeface="Arial" pitchFamily="34" charset="0"/>
                          <a:cs typeface="Arial" pitchFamily="34" charset="0"/>
                        </a:rPr>
                        <a:t> </a:t>
                      </a:r>
                      <a:r>
                        <a:rPr lang="en-US" sz="1400" dirty="0" err="1">
                          <a:latin typeface="Arial" pitchFamily="34" charset="0"/>
                          <a:cs typeface="Arial" pitchFamily="34" charset="0"/>
                        </a:rPr>
                        <a:t>en</a:t>
                      </a:r>
                      <a:r>
                        <a:rPr lang="en-US" sz="1400" dirty="0">
                          <a:latin typeface="Arial" pitchFamily="34" charset="0"/>
                          <a:cs typeface="Arial" pitchFamily="34" charset="0"/>
                        </a:rPr>
                        <a:t> </a:t>
                      </a:r>
                      <a:r>
                        <a:rPr lang="en-US" sz="1400" dirty="0" err="1">
                          <a:latin typeface="Arial" pitchFamily="34" charset="0"/>
                          <a:cs typeface="Arial" pitchFamily="34" charset="0"/>
                        </a:rPr>
                        <a:t>el</a:t>
                      </a:r>
                      <a:r>
                        <a:rPr lang="en-US" sz="1400" dirty="0">
                          <a:latin typeface="Arial" pitchFamily="34" charset="0"/>
                          <a:cs typeface="Arial" pitchFamily="34" charset="0"/>
                        </a:rPr>
                        <a:t> </a:t>
                      </a:r>
                      <a:r>
                        <a:rPr lang="en-US" sz="1400" dirty="0" err="1">
                          <a:latin typeface="Arial" pitchFamily="34" charset="0"/>
                          <a:cs typeface="Arial" pitchFamily="34" charset="0"/>
                        </a:rPr>
                        <a:t>tablero</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$179.00</a:t>
                      </a: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400" dirty="0">
                          <a:latin typeface="Arial" pitchFamily="34" charset="0"/>
                          <a:cs typeface="Arial" pitchFamily="34" charset="0"/>
                        </a:rPr>
                        <a:t>Sistema de </a:t>
                      </a:r>
                      <a:r>
                        <a:rPr lang="en-US" sz="1400" dirty="0" err="1">
                          <a:latin typeface="Arial" pitchFamily="34" charset="0"/>
                          <a:cs typeface="Arial" pitchFamily="34" charset="0"/>
                        </a:rPr>
                        <a:t>Advertencia</a:t>
                      </a:r>
                      <a:r>
                        <a:rPr lang="en-US" sz="1400" dirty="0">
                          <a:latin typeface="Arial" pitchFamily="34" charset="0"/>
                          <a:cs typeface="Arial" pitchFamily="34" charset="0"/>
                        </a:rPr>
                        <a:t> de </a:t>
                      </a:r>
                      <a:r>
                        <a:rPr lang="en-US" sz="1400" dirty="0" err="1">
                          <a:latin typeface="Arial" pitchFamily="34" charset="0"/>
                          <a:cs typeface="Arial" pitchFamily="34" charset="0"/>
                        </a:rPr>
                        <a:t>Fatiga</a:t>
                      </a:r>
                      <a:r>
                        <a:rPr lang="en-US" sz="1400" dirty="0">
                          <a:latin typeface="Arial" pitchFamily="34" charset="0"/>
                          <a:cs typeface="Arial" pitchFamily="34" charset="0"/>
                        </a:rPr>
                        <a:t> </a:t>
                      </a:r>
                      <a:r>
                        <a:rPr lang="en-US" sz="1400" dirty="0" err="1">
                          <a:latin typeface="Arial" pitchFamily="34" charset="0"/>
                          <a:cs typeface="Arial" pitchFamily="34" charset="0"/>
                        </a:rPr>
                        <a:t>Reactiva</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latin typeface="Arial" pitchFamily="34" charset="0"/>
                          <a:cs typeface="Arial" pitchFamily="34" charset="0"/>
                          <a:hlinkClick r:id="rId6"/>
                        </a:rPr>
                        <a:t>C-track</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Tiempo</a:t>
                      </a:r>
                      <a:r>
                        <a:rPr lang="en-US" sz="1400" dirty="0">
                          <a:latin typeface="Arial" pitchFamily="34" charset="0"/>
                          <a:cs typeface="Arial" pitchFamily="34" charset="0"/>
                        </a:rPr>
                        <a:t> de </a:t>
                      </a:r>
                      <a:r>
                        <a:rPr lang="en-US" sz="1400" dirty="0" err="1">
                          <a:latin typeface="Arial" pitchFamily="34" charset="0"/>
                          <a:cs typeface="Arial" pitchFamily="34" charset="0"/>
                        </a:rPr>
                        <a:t>reacción</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Montado</a:t>
                      </a:r>
                      <a:r>
                        <a:rPr lang="en-US" sz="1400" dirty="0">
                          <a:latin typeface="Arial" pitchFamily="34" charset="0"/>
                          <a:cs typeface="Arial" pitchFamily="34" charset="0"/>
                        </a:rPr>
                        <a:t> </a:t>
                      </a:r>
                      <a:r>
                        <a:rPr lang="en-US" sz="1400" dirty="0" err="1">
                          <a:latin typeface="Arial" pitchFamily="34" charset="0"/>
                          <a:cs typeface="Arial" pitchFamily="34" charset="0"/>
                        </a:rPr>
                        <a:t>en</a:t>
                      </a:r>
                      <a:r>
                        <a:rPr lang="en-US" sz="1400" dirty="0">
                          <a:latin typeface="Arial" pitchFamily="34" charset="0"/>
                          <a:cs typeface="Arial" pitchFamily="34" charset="0"/>
                        </a:rPr>
                        <a:t> </a:t>
                      </a:r>
                      <a:r>
                        <a:rPr lang="en-US" sz="1400" dirty="0" err="1">
                          <a:latin typeface="Arial" pitchFamily="34" charset="0"/>
                          <a:cs typeface="Arial" pitchFamily="34" charset="0"/>
                        </a:rPr>
                        <a:t>el</a:t>
                      </a:r>
                      <a:r>
                        <a:rPr lang="en-US" sz="1400" dirty="0">
                          <a:latin typeface="Arial" pitchFamily="34" charset="0"/>
                          <a:cs typeface="Arial" pitchFamily="34" charset="0"/>
                        </a:rPr>
                        <a:t> </a:t>
                      </a:r>
                      <a:r>
                        <a:rPr lang="en-US" sz="1400" dirty="0" err="1">
                          <a:latin typeface="Arial" pitchFamily="34" charset="0"/>
                          <a:cs typeface="Arial" pitchFamily="34" charset="0"/>
                        </a:rPr>
                        <a:t>tablero</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Contactar</a:t>
                      </a:r>
                      <a:r>
                        <a:rPr lang="en-US" sz="1400" dirty="0">
                          <a:latin typeface="Arial" pitchFamily="34" charset="0"/>
                          <a:cs typeface="Arial" pitchFamily="34" charset="0"/>
                        </a:rPr>
                        <a:t> para </a:t>
                      </a:r>
                      <a:r>
                        <a:rPr lang="en-US" sz="1400" dirty="0" err="1">
                          <a:latin typeface="Arial" pitchFamily="34" charset="0"/>
                          <a:cs typeface="Arial" pitchFamily="34" charset="0"/>
                        </a:rPr>
                        <a:t>precio</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457200" y="5440362"/>
            <a:ext cx="6324600" cy="584775"/>
          </a:xfrm>
          <a:prstGeom prst="rect">
            <a:avLst/>
          </a:prstGeom>
          <a:noFill/>
        </p:spPr>
        <p:txBody>
          <a:bodyPr wrap="square" rtlCol="0">
            <a:spAutoFit/>
          </a:bodyPr>
          <a:lstStyle/>
          <a:p>
            <a:r>
              <a:rPr lang="es-ES" sz="1600" dirty="0">
                <a:latin typeface="Arial" pitchFamily="34" charset="0"/>
                <a:cs typeface="Arial" pitchFamily="34" charset="0"/>
              </a:rPr>
              <a:t>- Precios de la TAF disponibles a mayo de 2012</a:t>
            </a:r>
            <a:endParaRPr lang="en-US" sz="1600" dirty="0">
              <a:latin typeface="Arial" pitchFamily="34" charset="0"/>
              <a:cs typeface="Arial" pitchFamily="34" charset="0"/>
            </a:endParaRPr>
          </a:p>
          <a:p>
            <a:endParaRPr lang="en-US" sz="1600" dirty="0"/>
          </a:p>
        </p:txBody>
      </p:sp>
    </p:spTree>
    <p:extLst>
      <p:ext uri="{BB962C8B-B14F-4D97-AF65-F5344CB8AC3E}">
        <p14:creationId xmlns:p14="http://schemas.microsoft.com/office/powerpoint/2010/main" val="4101929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Arial" pitchFamily="34" charset="0"/>
                <a:cs typeface="Arial" pitchFamily="34" charset="0"/>
              </a:rPr>
              <a:t>Systems Technology, Inc.</a:t>
            </a:r>
            <a:br>
              <a:rPr lang="en-US" sz="4000" dirty="0">
                <a:latin typeface="Arial" pitchFamily="34" charset="0"/>
                <a:cs typeface="Arial" pitchFamily="34" charset="0"/>
              </a:rPr>
            </a:br>
            <a:r>
              <a:rPr lang="en-US" sz="4000" dirty="0" err="1">
                <a:latin typeface="Arial" pitchFamily="34" charset="0"/>
                <a:cs typeface="Arial" pitchFamily="34" charset="0"/>
              </a:rPr>
              <a:t>Tarea</a:t>
            </a:r>
            <a:r>
              <a:rPr lang="en-US" sz="4000" dirty="0">
                <a:latin typeface="Arial" pitchFamily="34" charset="0"/>
                <a:cs typeface="Arial" pitchFamily="34" charset="0"/>
              </a:rPr>
              <a:t> de </a:t>
            </a:r>
            <a:r>
              <a:rPr lang="en-US" sz="4000" dirty="0" err="1">
                <a:latin typeface="Arial" pitchFamily="34" charset="0"/>
                <a:cs typeface="Arial" pitchFamily="34" charset="0"/>
              </a:rPr>
              <a:t>Seguimiento</a:t>
            </a:r>
            <a:r>
              <a:rPr lang="en-US" sz="4000" dirty="0">
                <a:latin typeface="Arial" pitchFamily="34" charset="0"/>
                <a:cs typeface="Arial" pitchFamily="34" charset="0"/>
              </a:rPr>
              <a:t> </a:t>
            </a:r>
            <a:r>
              <a:rPr lang="en-US" sz="4000" dirty="0" err="1">
                <a:latin typeface="Arial" pitchFamily="34" charset="0"/>
                <a:cs typeface="Arial" pitchFamily="34" charset="0"/>
              </a:rPr>
              <a:t>Crítica</a:t>
            </a:r>
            <a:endParaRPr lang="en-US" sz="4000" dirty="0">
              <a:latin typeface="Arial" pitchFamily="34" charset="0"/>
              <a:cs typeface="Arial" pitchFamily="34" charset="0"/>
            </a:endParaRPr>
          </a:p>
        </p:txBody>
      </p:sp>
      <p:sp>
        <p:nvSpPr>
          <p:cNvPr id="5" name="Content Placeholder 2"/>
          <p:cNvSpPr>
            <a:spLocks noGrp="1"/>
          </p:cNvSpPr>
          <p:nvPr>
            <p:ph idx="1"/>
          </p:nvPr>
        </p:nvSpPr>
        <p:spPr>
          <a:xfrm>
            <a:off x="457199" y="1600200"/>
            <a:ext cx="8332839" cy="4648200"/>
          </a:xfrm>
        </p:spPr>
        <p:txBody>
          <a:bodyPr>
            <a:normAutofit/>
          </a:bodyPr>
          <a:lstStyle/>
          <a:p>
            <a:r>
              <a:rPr lang="en-US" sz="2800" dirty="0" err="1"/>
              <a:t>Métricas</a:t>
            </a:r>
            <a:r>
              <a:rPr lang="en-US" sz="2800" dirty="0"/>
              <a:t> de </a:t>
            </a:r>
            <a:r>
              <a:rPr lang="en-US" sz="2800" dirty="0" err="1"/>
              <a:t>habilidades</a:t>
            </a:r>
            <a:r>
              <a:rPr lang="en-US" sz="2800" dirty="0"/>
              <a:t> </a:t>
            </a:r>
            <a:r>
              <a:rPr lang="en-US" sz="2800" dirty="0" err="1"/>
              <a:t>psicomotoras</a:t>
            </a:r>
            <a:endParaRPr lang="en-US" sz="2800" dirty="0"/>
          </a:p>
          <a:p>
            <a:pPr marL="444500" lvl="1"/>
            <a:r>
              <a:rPr lang="es-ES" sz="2400" dirty="0"/>
              <a:t>Prueba de aptitud para el trabajo basada en PC</a:t>
            </a:r>
            <a:endParaRPr lang="en-US" sz="2400" dirty="0"/>
          </a:p>
          <a:p>
            <a:pPr marL="444500" lvl="1"/>
            <a:r>
              <a:rPr lang="es-ES" sz="2400" dirty="0"/>
              <a:t>Evalúa la coordinación ojo-mano y la función cognitiva general</a:t>
            </a:r>
            <a:endParaRPr lang="en-US" sz="2400" dirty="0"/>
          </a:p>
          <a:p>
            <a:r>
              <a:rPr lang="es-ES" sz="2800" dirty="0"/>
              <a:t>Equivale a equilibrar el palo de una escoba en la palma de la mano</a:t>
            </a:r>
            <a:endParaRPr lang="en-US" sz="2800" dirty="0"/>
          </a:p>
          <a:p>
            <a:r>
              <a:rPr lang="es-ES" sz="2800" dirty="0"/>
              <a:t>Funciona en cualquier computadora                               con Windows</a:t>
            </a:r>
            <a:endParaRPr lang="en-US" sz="2800" dirty="0"/>
          </a:p>
          <a:p>
            <a:r>
              <a:rPr lang="es-ES" sz="2800" dirty="0"/>
              <a:t>Enfoque objetivo y no invasivo</a:t>
            </a:r>
            <a:endParaRPr lang="en-US" sz="2800" dirty="0"/>
          </a:p>
          <a:p>
            <a:r>
              <a:rPr lang="en-US" sz="2800" dirty="0" err="1"/>
              <a:t>Normalmente</a:t>
            </a:r>
            <a:r>
              <a:rPr lang="en-US" sz="2800" dirty="0"/>
              <a:t> </a:t>
            </a:r>
            <a:r>
              <a:rPr lang="en-US" sz="2800" dirty="0" err="1"/>
              <a:t>tarda</a:t>
            </a:r>
            <a:r>
              <a:rPr lang="en-US" sz="2800" dirty="0"/>
              <a:t> un </a:t>
            </a:r>
            <a:r>
              <a:rPr lang="en-US" sz="2800" dirty="0" err="1"/>
              <a:t>minuto</a:t>
            </a:r>
            <a:r>
              <a:rPr lang="en-US" sz="2800" dirty="0"/>
              <a:t> </a:t>
            </a:r>
            <a:r>
              <a:rPr lang="en-US" sz="2800" dirty="0" err="1"/>
              <a:t>en</a:t>
            </a:r>
            <a:r>
              <a:rPr lang="en-US" sz="2800" dirty="0"/>
              <a:t> </a:t>
            </a:r>
            <a:r>
              <a:rPr lang="en-US" sz="2800" dirty="0" err="1"/>
              <a:t>administrarse</a:t>
            </a:r>
            <a:endParaRPr lang="en-US" sz="2800" dirty="0"/>
          </a:p>
        </p:txBody>
      </p:sp>
      <p:pic>
        <p:nvPicPr>
          <p:cNvPr id="6" name="Picture 5" title="Fitness for Duty T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147" y="3505200"/>
            <a:ext cx="2533853" cy="1903638"/>
          </a:xfrm>
          <a:prstGeom prst="rect">
            <a:avLst/>
          </a:prstGeom>
          <a:ln w="19050">
            <a:solidFill>
              <a:schemeClr val="tx1"/>
            </a:solidFill>
          </a:ln>
        </p:spPr>
      </p:pic>
    </p:spTree>
    <p:extLst>
      <p:ext uri="{BB962C8B-B14F-4D97-AF65-F5344CB8AC3E}">
        <p14:creationId xmlns:p14="http://schemas.microsoft.com/office/powerpoint/2010/main" val="3935119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TAF de Programación de Horarios y Planeación de Viajes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864430789"/>
              </p:ext>
            </p:extLst>
          </p:nvPr>
        </p:nvGraphicFramePr>
        <p:xfrm>
          <a:off x="304800" y="1752600"/>
          <a:ext cx="8610600" cy="33223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a:r>
                        <a:rPr lang="en-US" sz="1400" dirty="0">
                          <a:latin typeface="Arial" pitchFamily="34" charset="0"/>
                          <a:cs typeface="Arial" pitchFamily="34" charset="0"/>
                        </a:rPr>
                        <a:t>Sistema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Proveedor</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Aplicación</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Interfase</a:t>
                      </a:r>
                      <a:r>
                        <a:rPr lang="en-US" sz="1400" dirty="0">
                          <a:latin typeface="Arial" pitchFamily="34" charset="0"/>
                          <a:cs typeface="Arial" pitchFamily="34" charset="0"/>
                        </a:rPr>
                        <a:t> de </a:t>
                      </a:r>
                      <a:r>
                        <a:rPr lang="en-US" sz="1400" dirty="0" err="1">
                          <a:latin typeface="Arial" pitchFamily="34" charset="0"/>
                          <a:cs typeface="Arial" pitchFamily="34" charset="0"/>
                        </a:rPr>
                        <a:t>Usuario</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Costo (US$)</a:t>
                      </a:r>
                    </a:p>
                    <a:p>
                      <a:pPr algn="ctr"/>
                      <a:r>
                        <a:rPr lang="en-US" sz="1400" dirty="0">
                          <a:latin typeface="Arial" pitchFamily="34" charset="0"/>
                          <a:cs typeface="Arial" pitchFamily="34" charset="0"/>
                        </a:rPr>
                        <a:t>Del Sistema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400" dirty="0" err="1">
                          <a:latin typeface="Arial" pitchFamily="34" charset="0"/>
                          <a:cs typeface="Arial" pitchFamily="34" charset="0"/>
                        </a:rPr>
                        <a:t>Disaptcher</a:t>
                      </a:r>
                      <a:r>
                        <a:rPr lang="en-US" sz="1400" dirty="0">
                          <a:latin typeface="Arial" pitchFamily="34" charset="0"/>
                          <a:cs typeface="Arial" pitchFamily="34" charset="0"/>
                        </a:rPr>
                        <a:t> ID™</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hlinkClick r:id="rId3"/>
                        </a:rPr>
                        <a:t>Faid Safe</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Flotas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a:latin typeface="Arial" pitchFamily="34" charset="0"/>
                          <a:cs typeface="Arial" pitchFamily="34" charset="0"/>
                        </a:rPr>
                        <a:t>Basado</a:t>
                      </a:r>
                      <a:r>
                        <a:rPr lang="en-US" sz="1400" dirty="0">
                          <a:latin typeface="Arial" pitchFamily="34" charset="0"/>
                          <a:cs typeface="Arial" pitchFamily="34" charset="0"/>
                        </a:rPr>
                        <a:t> </a:t>
                      </a:r>
                      <a:r>
                        <a:rPr lang="en-US" sz="1400" dirty="0" err="1">
                          <a:latin typeface="Arial" pitchFamily="34" charset="0"/>
                          <a:cs typeface="Arial" pitchFamily="34" charset="0"/>
                        </a:rPr>
                        <a:t>en</a:t>
                      </a:r>
                      <a:r>
                        <a:rPr lang="en-US" sz="1400" dirty="0">
                          <a:latin typeface="Arial" pitchFamily="34" charset="0"/>
                          <a:cs typeface="Arial" pitchFamily="34" charset="0"/>
                        </a:rPr>
                        <a:t> PC </a:t>
                      </a:r>
                      <a:r>
                        <a:rPr lang="en-US" sz="1400" dirty="0" err="1">
                          <a:latin typeface="Arial" pitchFamily="34" charset="0"/>
                          <a:cs typeface="Arial" pitchFamily="34" charset="0"/>
                        </a:rPr>
                        <a:t>en</a:t>
                      </a:r>
                      <a:r>
                        <a:rPr lang="en-US" sz="1400" dirty="0">
                          <a:latin typeface="Arial" pitchFamily="34" charset="0"/>
                          <a:cs typeface="Arial" pitchFamily="34" charset="0"/>
                        </a:rPr>
                        <a:t> </a:t>
                      </a:r>
                      <a:r>
                        <a:rPr lang="en-US" sz="1400" dirty="0" err="1">
                          <a:latin typeface="Arial" pitchFamily="34" charset="0"/>
                          <a:cs typeface="Arial" pitchFamily="34" charset="0"/>
                        </a:rPr>
                        <a:t>Oficina</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Contactar</a:t>
                      </a:r>
                      <a:r>
                        <a:rPr lang="en-US" sz="1400" dirty="0">
                          <a:latin typeface="Arial" pitchFamily="34" charset="0"/>
                          <a:cs typeface="Arial" pitchFamily="34" charset="0"/>
                        </a:rPr>
                        <a:t> para </a:t>
                      </a:r>
                      <a:r>
                        <a:rPr lang="en-US" sz="1400" dirty="0" err="1">
                          <a:latin typeface="Arial" pitchFamily="34" charset="0"/>
                          <a:cs typeface="Arial" pitchFamily="34" charset="0"/>
                        </a:rPr>
                        <a:t>precio</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400" dirty="0" err="1">
                          <a:latin typeface="Arial" pitchFamily="34" charset="0"/>
                          <a:cs typeface="Arial" pitchFamily="34" charset="0"/>
                        </a:rPr>
                        <a:t>Simulador</a:t>
                      </a:r>
                      <a:r>
                        <a:rPr lang="en-US" sz="1400" dirty="0">
                          <a:latin typeface="Arial" pitchFamily="34" charset="0"/>
                          <a:cs typeface="Arial" pitchFamily="34" charset="0"/>
                        </a:rPr>
                        <a:t> de </a:t>
                      </a:r>
                      <a:r>
                        <a:rPr lang="en-US" sz="1400" dirty="0" err="1">
                          <a:latin typeface="Arial" pitchFamily="34" charset="0"/>
                          <a:cs typeface="Arial" pitchFamily="34" charset="0"/>
                        </a:rPr>
                        <a:t>Alerta</a:t>
                      </a:r>
                      <a:r>
                        <a:rPr lang="en-US" sz="1400" dirty="0">
                          <a:latin typeface="Arial" pitchFamily="34" charset="0"/>
                          <a:cs typeface="Arial" pitchFamily="34" charset="0"/>
                        </a:rPr>
                        <a:t> </a:t>
                      </a:r>
                      <a:r>
                        <a:rPr lang="en-US" sz="1400" dirty="0" err="1">
                          <a:latin typeface="Arial" pitchFamily="34" charset="0"/>
                          <a:cs typeface="Arial" pitchFamily="34" charset="0"/>
                        </a:rPr>
                        <a:t>Circadiana</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hlinkClick r:id="rId4"/>
                        </a:rPr>
                        <a:t>Circadian®</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Flotas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a:latin typeface="Arial" pitchFamily="34" charset="0"/>
                          <a:cs typeface="Arial" pitchFamily="34" charset="0"/>
                        </a:rPr>
                        <a:t>Basado</a:t>
                      </a:r>
                      <a:r>
                        <a:rPr lang="en-US" sz="1400" dirty="0">
                          <a:latin typeface="Arial" pitchFamily="34" charset="0"/>
                          <a:cs typeface="Arial" pitchFamily="34" charset="0"/>
                        </a:rPr>
                        <a:t> </a:t>
                      </a:r>
                      <a:r>
                        <a:rPr lang="en-US" sz="1400" dirty="0" err="1">
                          <a:latin typeface="Arial" pitchFamily="34" charset="0"/>
                          <a:cs typeface="Arial" pitchFamily="34" charset="0"/>
                        </a:rPr>
                        <a:t>en</a:t>
                      </a:r>
                      <a:r>
                        <a:rPr lang="en-US" sz="1400" dirty="0">
                          <a:latin typeface="Arial" pitchFamily="34" charset="0"/>
                          <a:cs typeface="Arial" pitchFamily="34" charset="0"/>
                        </a:rPr>
                        <a:t> PC </a:t>
                      </a:r>
                      <a:r>
                        <a:rPr lang="en-US" sz="1400" dirty="0" err="1">
                          <a:latin typeface="Arial" pitchFamily="34" charset="0"/>
                          <a:cs typeface="Arial" pitchFamily="34" charset="0"/>
                        </a:rPr>
                        <a:t>en</a:t>
                      </a:r>
                      <a:r>
                        <a:rPr lang="en-US" sz="1400" dirty="0">
                          <a:latin typeface="Arial" pitchFamily="34" charset="0"/>
                          <a:cs typeface="Arial" pitchFamily="34" charset="0"/>
                        </a:rPr>
                        <a:t> </a:t>
                      </a:r>
                      <a:r>
                        <a:rPr lang="en-US" sz="1400" dirty="0" err="1">
                          <a:latin typeface="Arial" pitchFamily="34" charset="0"/>
                          <a:cs typeface="Arial" pitchFamily="34" charset="0"/>
                        </a:rPr>
                        <a:t>Oficina</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Contactar</a:t>
                      </a:r>
                      <a:r>
                        <a:rPr lang="en-US" sz="1400" dirty="0">
                          <a:latin typeface="Arial" pitchFamily="34" charset="0"/>
                          <a:cs typeface="Arial" pitchFamily="34" charset="0"/>
                        </a:rPr>
                        <a:t> para </a:t>
                      </a:r>
                      <a:r>
                        <a:rPr lang="en-US" sz="1400" dirty="0" err="1">
                          <a:latin typeface="Arial" pitchFamily="34" charset="0"/>
                          <a:cs typeface="Arial" pitchFamily="34" charset="0"/>
                        </a:rPr>
                        <a:t>precio</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s-ES" sz="1400" dirty="0">
                          <a:latin typeface="Arial" pitchFamily="34" charset="0"/>
                          <a:cs typeface="Arial" pitchFamily="34" charset="0"/>
                        </a:rPr>
                        <a:t>Herramienta de Programación para Evitar la Fatiga </a:t>
                      </a:r>
                      <a:r>
                        <a:rPr lang="en-US" sz="1400" dirty="0">
                          <a:latin typeface="Arial" pitchFamily="34" charset="0"/>
                          <a:cs typeface="Arial" pitchFamily="34" charset="0"/>
                        </a:rPr>
                        <a:t>(FAST)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hlinkClick r:id="rId5"/>
                        </a:rPr>
                        <a:t>Fatigue Science</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Flotas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a:latin typeface="Arial" pitchFamily="34" charset="0"/>
                          <a:cs typeface="Arial" pitchFamily="34" charset="0"/>
                        </a:rPr>
                        <a:t>Basado</a:t>
                      </a:r>
                      <a:r>
                        <a:rPr lang="en-US" sz="1400" dirty="0">
                          <a:latin typeface="Arial" pitchFamily="34" charset="0"/>
                          <a:cs typeface="Arial" pitchFamily="34" charset="0"/>
                        </a:rPr>
                        <a:t> </a:t>
                      </a:r>
                      <a:r>
                        <a:rPr lang="en-US" sz="1400" dirty="0" err="1">
                          <a:latin typeface="Arial" pitchFamily="34" charset="0"/>
                          <a:cs typeface="Arial" pitchFamily="34" charset="0"/>
                        </a:rPr>
                        <a:t>en</a:t>
                      </a:r>
                      <a:r>
                        <a:rPr lang="en-US" sz="1400" dirty="0">
                          <a:latin typeface="Arial" pitchFamily="34" charset="0"/>
                          <a:cs typeface="Arial" pitchFamily="34" charset="0"/>
                        </a:rPr>
                        <a:t> PC </a:t>
                      </a:r>
                      <a:r>
                        <a:rPr lang="en-US" sz="1400" dirty="0" err="1">
                          <a:latin typeface="Arial" pitchFamily="34" charset="0"/>
                          <a:cs typeface="Arial" pitchFamily="34" charset="0"/>
                        </a:rPr>
                        <a:t>en</a:t>
                      </a:r>
                      <a:r>
                        <a:rPr lang="en-US" sz="1400" dirty="0">
                          <a:latin typeface="Arial" pitchFamily="34" charset="0"/>
                          <a:cs typeface="Arial" pitchFamily="34" charset="0"/>
                        </a:rPr>
                        <a:t> </a:t>
                      </a:r>
                      <a:r>
                        <a:rPr lang="en-US" sz="1400" dirty="0" err="1">
                          <a:latin typeface="Arial" pitchFamily="34" charset="0"/>
                          <a:cs typeface="Arial" pitchFamily="34" charset="0"/>
                        </a:rPr>
                        <a:t>Oficina</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$7,500.00</a:t>
                      </a:r>
                      <a:r>
                        <a:rPr lang="en-US" sz="1400" b="1" dirty="0">
                          <a:latin typeface="Arial" pitchFamily="34" charset="0"/>
                          <a:cs typeface="Arial"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400" dirty="0" err="1">
                          <a:latin typeface="Arial" pitchFamily="34" charset="0"/>
                          <a:cs typeface="Arial" pitchFamily="34" charset="0"/>
                        </a:rPr>
                        <a:t>Intelli</a:t>
                      </a:r>
                      <a:r>
                        <a:rPr lang="en-US" sz="1400" baseline="0" dirty="0">
                          <a:latin typeface="Arial" pitchFamily="34" charset="0"/>
                          <a:cs typeface="Arial" pitchFamily="34" charset="0"/>
                        </a:rPr>
                        <a:t> Route TND760</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hlinkClick r:id="rId6"/>
                        </a:rPr>
                        <a:t>Rand McNally</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err="1">
                          <a:latin typeface="Arial" pitchFamily="34" charset="0"/>
                          <a:cs typeface="Arial" pitchFamily="34" charset="0"/>
                        </a:rPr>
                        <a:t>Flotas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400" dirty="0">
                          <a:latin typeface="Arial" pitchFamily="34" charset="0"/>
                          <a:cs typeface="Arial" pitchFamily="34" charset="0"/>
                        </a:rPr>
                        <a:t>Pantalla táctil LCD montada en el tablero</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$800.00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400" dirty="0" err="1">
                          <a:latin typeface="Arial" pitchFamily="34" charset="0"/>
                          <a:cs typeface="Arial" pitchFamily="34" charset="0"/>
                        </a:rPr>
                        <a:t>Intelli</a:t>
                      </a:r>
                      <a:r>
                        <a:rPr lang="en-US" sz="1400" baseline="0" dirty="0">
                          <a:latin typeface="Arial" pitchFamily="34" charset="0"/>
                          <a:cs typeface="Arial" pitchFamily="34" charset="0"/>
                        </a:rPr>
                        <a:t> Route TND510</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hlinkClick r:id="rId6"/>
                        </a:rPr>
                        <a:t>Rand McNally</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Hombre-</a:t>
                      </a:r>
                      <a:r>
                        <a:rPr lang="en-US" sz="1400" dirty="0" err="1">
                          <a:latin typeface="Arial" pitchFamily="34" charset="0"/>
                          <a:cs typeface="Arial" pitchFamily="34" charset="0"/>
                        </a:rPr>
                        <a:t>Camión</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s-ES" sz="1400" dirty="0">
                          <a:latin typeface="Arial" pitchFamily="34" charset="0"/>
                          <a:cs typeface="Arial" pitchFamily="34" charset="0"/>
                        </a:rPr>
                        <a:t>Pantalla táctil LCD montada en el tablero</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a:latin typeface="Arial" pitchFamily="34" charset="0"/>
                          <a:cs typeface="Arial" pitchFamily="34" charset="0"/>
                        </a:rPr>
                        <a:t>$400.00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228599" y="5257800"/>
            <a:ext cx="6915676" cy="584775"/>
          </a:xfrm>
          <a:prstGeom prst="rect">
            <a:avLst/>
          </a:prstGeom>
          <a:noFill/>
        </p:spPr>
        <p:txBody>
          <a:bodyPr wrap="none" rtlCol="0">
            <a:spAutoFit/>
          </a:bodyPr>
          <a:lstStyle/>
          <a:p>
            <a:r>
              <a:rPr lang="es-ES" sz="1600" dirty="0">
                <a:latin typeface="Arial" pitchFamily="34" charset="0"/>
                <a:cs typeface="Arial" pitchFamily="34" charset="0"/>
              </a:rPr>
              <a:t>- Precios de la TAF disponibles a mayo de 2012</a:t>
            </a:r>
            <a:endParaRPr lang="en-US" sz="1600" dirty="0">
              <a:latin typeface="Arial" pitchFamily="34" charset="0"/>
              <a:cs typeface="Arial" pitchFamily="34" charset="0"/>
            </a:endParaRPr>
          </a:p>
          <a:p>
            <a:r>
              <a:rPr lang="en-US" sz="1600" b="1" dirty="0">
                <a:latin typeface="Arial" pitchFamily="34" charset="0"/>
                <a:cs typeface="Arial" pitchFamily="34" charset="0"/>
              </a:rPr>
              <a:t>*</a:t>
            </a:r>
            <a:r>
              <a:rPr lang="en-US" sz="1600" dirty="0">
                <a:latin typeface="Arial" pitchFamily="34" charset="0"/>
                <a:cs typeface="Arial" pitchFamily="34" charset="0"/>
              </a:rPr>
              <a:t> </a:t>
            </a:r>
            <a:r>
              <a:rPr lang="es-ES" sz="1600" dirty="0">
                <a:latin typeface="Arial" pitchFamily="34" charset="0"/>
                <a:cs typeface="Arial" pitchFamily="34" charset="0"/>
              </a:rPr>
              <a:t>El costo es por una licencia única de dos años para una computadora</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549769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500"/>
              </a:lnSpc>
            </a:pPr>
            <a:r>
              <a:rPr lang="es-ES" sz="3200" dirty="0">
                <a:latin typeface="Arial" pitchFamily="34" charset="0"/>
                <a:cs typeface="Arial" pitchFamily="34" charset="0"/>
              </a:rPr>
              <a:t>Fatigue </a:t>
            </a:r>
            <a:r>
              <a:rPr lang="es-ES" sz="3200" dirty="0" err="1">
                <a:latin typeface="Arial" pitchFamily="34" charset="0"/>
                <a:cs typeface="Arial" pitchFamily="34" charset="0"/>
              </a:rPr>
              <a:t>Science</a:t>
            </a:r>
            <a:br>
              <a:rPr lang="es-ES" sz="2200" dirty="0">
                <a:latin typeface="Arial" pitchFamily="34" charset="0"/>
                <a:cs typeface="Arial" pitchFamily="34" charset="0"/>
              </a:rPr>
            </a:br>
            <a:r>
              <a:rPr lang="es-ES" sz="2200" dirty="0">
                <a:latin typeface="Arial" pitchFamily="34" charset="0"/>
                <a:cs typeface="Arial" pitchFamily="34" charset="0"/>
              </a:rPr>
              <a:t>Herramienta de Programación de Horarios para Evitar la Fatiga</a:t>
            </a:r>
            <a:endParaRPr lang="en-US" sz="22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s-ES" sz="2800" dirty="0"/>
              <a:t>Sistema no basado en conductor</a:t>
            </a:r>
            <a:endParaRPr lang="en-US" sz="2800" dirty="0"/>
          </a:p>
          <a:p>
            <a:pPr lvl="1"/>
            <a:r>
              <a:rPr lang="es-ES" sz="2400" dirty="0"/>
              <a:t>Software propietario que utiliza análisis del ritmo circadiano y de la programación de horarios de las flotas para modelar el riesgo de fatiga</a:t>
            </a:r>
            <a:endParaRPr lang="en-US" sz="2400" dirty="0"/>
          </a:p>
          <a:p>
            <a:r>
              <a:rPr lang="en-US" sz="2800" dirty="0"/>
              <a:t>Software </a:t>
            </a:r>
            <a:r>
              <a:rPr lang="en-US" sz="2800" i="1" dirty="0"/>
              <a:t>FAST</a:t>
            </a:r>
          </a:p>
          <a:p>
            <a:pPr lvl="1"/>
            <a:r>
              <a:rPr lang="en-US" sz="2400" dirty="0"/>
              <a:t>Compatible con PC con Windows</a:t>
            </a:r>
          </a:p>
          <a:p>
            <a:pPr lvl="1"/>
            <a:r>
              <a:rPr lang="es-ES" sz="2400" dirty="0"/>
              <a:t>Grafica el riesgo de fatiga</a:t>
            </a:r>
            <a:r>
              <a:rPr lang="en-US" sz="2400" dirty="0"/>
              <a:t> </a:t>
            </a:r>
          </a:p>
          <a:p>
            <a:pPr lvl="1"/>
            <a:r>
              <a:rPr lang="es-ES" sz="2400" dirty="0"/>
              <a:t>Proporciona una evaluación de por qué los horarios crean un riesgo potencial de fatiga</a:t>
            </a:r>
            <a:endParaRPr lang="en-US" sz="2400" dirty="0"/>
          </a:p>
          <a:p>
            <a:r>
              <a:rPr lang="es-ES" sz="2800" dirty="0"/>
              <a:t>Compatible con los datos del reloj </a:t>
            </a:r>
            <a:r>
              <a:rPr lang="es-ES" sz="2800" dirty="0" err="1"/>
              <a:t>Motionlogger</a:t>
            </a:r>
            <a:r>
              <a:rPr lang="es-ES" sz="2800" dirty="0"/>
              <a:t>®</a:t>
            </a:r>
            <a:endParaRPr lang="en-US" sz="2800" dirty="0"/>
          </a:p>
          <a:p>
            <a:r>
              <a:rPr lang="es-ES" sz="2800" dirty="0"/>
              <a:t>Renovación de licencia al mismo precio cada dos años</a:t>
            </a:r>
            <a:endParaRPr lang="en-US" sz="2800" dirty="0"/>
          </a:p>
        </p:txBody>
      </p:sp>
    </p:spTree>
    <p:extLst>
      <p:ext uri="{BB962C8B-B14F-4D97-AF65-F5344CB8AC3E}">
        <p14:creationId xmlns:p14="http://schemas.microsoft.com/office/powerpoint/2010/main" val="164349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ts val="4000"/>
              </a:lnSpc>
            </a:pPr>
            <a:r>
              <a:rPr lang="es-ES" sz="3600" dirty="0">
                <a:latin typeface="Arial" pitchFamily="34" charset="0"/>
                <a:cs typeface="Arial" pitchFamily="34" charset="0"/>
              </a:rPr>
              <a:t>Lección 1: El Por qué, el Qué y el Cómo de las Tecnologías de Administración de la Fatiga</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1870380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s-ES" sz="3600" dirty="0">
                <a:latin typeface="Arial" pitchFamily="34" charset="0"/>
                <a:cs typeface="Arial" pitchFamily="34" charset="0"/>
              </a:rPr>
              <a:t>Lección 3: Consideraciones de Implementación y Directrices Operativas</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1778692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Costo de la TAF</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185738" indent="-185738"/>
            <a:r>
              <a:rPr lang="es-ES" sz="2800" dirty="0"/>
              <a:t>A menudo es un factor limitante a la hora de determinar su uso</a:t>
            </a:r>
            <a:endParaRPr lang="en-US" sz="2800" dirty="0"/>
          </a:p>
          <a:p>
            <a:pPr lvl="1"/>
            <a:r>
              <a:rPr lang="en-US" sz="2400" dirty="0" err="1"/>
              <a:t>Precio</a:t>
            </a:r>
            <a:r>
              <a:rPr lang="en-US" sz="2400" dirty="0"/>
              <a:t> de </a:t>
            </a:r>
            <a:r>
              <a:rPr lang="en-US" sz="2400" dirty="0" err="1"/>
              <a:t>compra</a:t>
            </a:r>
            <a:r>
              <a:rPr lang="en-US" sz="2400" dirty="0"/>
              <a:t> </a:t>
            </a:r>
            <a:r>
              <a:rPr lang="en-US" sz="2400" dirty="0" err="1"/>
              <a:t>inicial</a:t>
            </a:r>
            <a:endParaRPr lang="en-US" sz="2400" dirty="0"/>
          </a:p>
          <a:p>
            <a:pPr lvl="1"/>
            <a:r>
              <a:rPr lang="en-US" sz="2400" dirty="0" err="1"/>
              <a:t>Retorno</a:t>
            </a:r>
            <a:r>
              <a:rPr lang="en-US" sz="2400" dirty="0"/>
              <a:t> de la </a:t>
            </a:r>
            <a:r>
              <a:rPr lang="en-US" sz="2400" dirty="0" err="1"/>
              <a:t>inversión</a:t>
            </a:r>
            <a:endParaRPr lang="en-US" sz="2400" dirty="0"/>
          </a:p>
          <a:p>
            <a:pPr lvl="1"/>
            <a:r>
              <a:rPr lang="es-ES" sz="2400" dirty="0"/>
              <a:t>Tamaño y ubicación de la flota</a:t>
            </a:r>
            <a:endParaRPr lang="en-US" sz="2400" dirty="0"/>
          </a:p>
          <a:p>
            <a:pPr lvl="1"/>
            <a:r>
              <a:rPr lang="en-US" sz="2400" dirty="0" err="1"/>
              <a:t>Capacitación</a:t>
            </a:r>
            <a:endParaRPr lang="en-US" sz="2400" dirty="0"/>
          </a:p>
          <a:p>
            <a:pPr marL="185738" indent="-185738"/>
            <a:r>
              <a:rPr lang="en-US" sz="2800" dirty="0" err="1"/>
              <a:t>Financiamiento</a:t>
            </a:r>
            <a:r>
              <a:rPr lang="en-US" sz="2800" dirty="0"/>
              <a:t> vs. </a:t>
            </a:r>
            <a:r>
              <a:rPr lang="en-US" sz="2800" dirty="0" err="1"/>
              <a:t>compra</a:t>
            </a:r>
            <a:r>
              <a:rPr lang="en-US" sz="2800" dirty="0"/>
              <a:t> total</a:t>
            </a:r>
          </a:p>
          <a:p>
            <a:pPr marL="185738" indent="-185738"/>
            <a:r>
              <a:rPr lang="es-ES" sz="2800" dirty="0"/>
              <a:t>Hay que mirar el panorama general</a:t>
            </a:r>
            <a:endParaRPr lang="en-US" sz="2800" dirty="0"/>
          </a:p>
        </p:txBody>
      </p:sp>
      <p:pic>
        <p:nvPicPr>
          <p:cNvPr id="6" name="Picture 5" title="Chain with money sign"/>
          <p:cNvPicPr>
            <a:picLocks noChangeAspect="1" noChangeArrowheads="1"/>
          </p:cNvPicPr>
          <p:nvPr/>
        </p:nvPicPr>
        <p:blipFill>
          <a:blip r:embed="rId3" cstate="print"/>
          <a:srcRect/>
          <a:stretch>
            <a:fillRect/>
          </a:stretch>
        </p:blipFill>
        <p:spPr bwMode="auto">
          <a:xfrm>
            <a:off x="5257800" y="2362200"/>
            <a:ext cx="1828800" cy="1371600"/>
          </a:xfrm>
          <a:prstGeom prst="rect">
            <a:avLst/>
          </a:prstGeom>
          <a:noFill/>
          <a:ln w="19050">
            <a:solidFill>
              <a:schemeClr val="tx1"/>
            </a:solidFill>
            <a:miter lim="800000"/>
            <a:headEnd/>
            <a:tailEnd/>
          </a:ln>
          <a:effectLst/>
        </p:spPr>
      </p:pic>
      <p:pic>
        <p:nvPicPr>
          <p:cNvPr id="7" name="Picture 6" title="White motorcoach"/>
          <p:cNvPicPr/>
          <p:nvPr/>
        </p:nvPicPr>
        <p:blipFill>
          <a:blip r:embed="rId4" cstate="print">
            <a:extLst>
              <a:ext uri="{28A0092B-C50C-407E-A947-70E740481C1C}">
                <a14:useLocalDpi xmlns:a14="http://schemas.microsoft.com/office/drawing/2010/main" val="0"/>
              </a:ext>
            </a:extLst>
          </a:blip>
          <a:stretch>
            <a:fillRect/>
          </a:stretch>
        </p:blipFill>
        <p:spPr>
          <a:xfrm>
            <a:off x="5943600" y="4038599"/>
            <a:ext cx="2743200" cy="1971675"/>
          </a:xfrm>
          <a:prstGeom prst="rect">
            <a:avLst/>
          </a:prstGeom>
          <a:ln w="19050">
            <a:solidFill>
              <a:schemeClr val="tx1"/>
            </a:solidFill>
          </a:ln>
        </p:spPr>
      </p:pic>
    </p:spTree>
    <p:extLst>
      <p:ext uri="{BB962C8B-B14F-4D97-AF65-F5344CB8AC3E}">
        <p14:creationId xmlns:p14="http://schemas.microsoft.com/office/powerpoint/2010/main" val="3475932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0" i="0" baseline="0" dirty="0"/>
              <a:t>Retorno de la Inversión</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534400" cy="4525963"/>
          </a:xfrm>
        </p:spPr>
        <p:txBody>
          <a:bodyPr>
            <a:noAutofit/>
          </a:bodyPr>
          <a:lstStyle/>
          <a:p>
            <a:pPr marL="179388" indent="-179388">
              <a:spcBef>
                <a:spcPts val="0"/>
              </a:spcBef>
            </a:pPr>
            <a:r>
              <a:rPr lang="es-ES" sz="2800" dirty="0"/>
              <a:t>Puede verse como el aspecto más importante para la integración de la TAF en la flota</a:t>
            </a:r>
            <a:endParaRPr lang="en-US" sz="2800" dirty="0"/>
          </a:p>
          <a:p>
            <a:pPr marL="285750" lvl="1">
              <a:spcBef>
                <a:spcPts val="0"/>
              </a:spcBef>
            </a:pPr>
            <a:r>
              <a:rPr lang="es-ES" sz="2400" dirty="0"/>
              <a:t>Impacto al evitar sólo un choque relacionado con la fatiga al año</a:t>
            </a:r>
            <a:endParaRPr lang="en-US" sz="2400" dirty="0"/>
          </a:p>
          <a:p>
            <a:pPr marL="179388" indent="-179388">
              <a:spcBef>
                <a:spcPts val="0"/>
              </a:spcBef>
            </a:pPr>
            <a:r>
              <a:rPr lang="es-ES" sz="2800" dirty="0"/>
              <a:t>También se deben considerar los beneficios de costos indirectos</a:t>
            </a:r>
            <a:endParaRPr lang="en-US" sz="2800" dirty="0"/>
          </a:p>
          <a:p>
            <a:pPr marL="285750" lvl="1">
              <a:spcBef>
                <a:spcPts val="0"/>
              </a:spcBef>
            </a:pPr>
            <a:r>
              <a:rPr lang="es-ES" sz="2400" dirty="0"/>
              <a:t>Puntaje CSA, costo de reemplazo de conductores, limpieza ambiental,</a:t>
            </a:r>
            <a:r>
              <a:rPr lang="en-US" sz="2400" dirty="0"/>
              <a:t> etc.</a:t>
            </a:r>
          </a:p>
          <a:p>
            <a:pPr marL="269875" indent="-269875">
              <a:spcBef>
                <a:spcPts val="0"/>
              </a:spcBef>
            </a:pPr>
            <a:r>
              <a:rPr lang="es-ES" sz="2800" dirty="0"/>
              <a:t>Otros factores que influyen en el                                   retorno de la inversión</a:t>
            </a:r>
            <a:endParaRPr lang="en-US" sz="2800" dirty="0"/>
          </a:p>
          <a:p>
            <a:pPr marL="360363" lvl="1">
              <a:spcBef>
                <a:spcPts val="0"/>
              </a:spcBef>
            </a:pPr>
            <a:r>
              <a:rPr lang="en-US" sz="2400" dirty="0" err="1"/>
              <a:t>Tamaño</a:t>
            </a:r>
            <a:r>
              <a:rPr lang="en-US" sz="2400" dirty="0"/>
              <a:t> de la </a:t>
            </a:r>
            <a:r>
              <a:rPr lang="en-US" sz="2400" dirty="0" err="1"/>
              <a:t>flota</a:t>
            </a:r>
            <a:endParaRPr lang="en-US" sz="2400" dirty="0"/>
          </a:p>
          <a:p>
            <a:pPr marL="360363" lvl="1">
              <a:spcBef>
                <a:spcPts val="0"/>
              </a:spcBef>
            </a:pPr>
            <a:r>
              <a:rPr lang="en-US" sz="2400" dirty="0" err="1"/>
              <a:t>Autoasegurado</a:t>
            </a:r>
            <a:r>
              <a:rPr lang="en-US" sz="2400" dirty="0"/>
              <a:t> vs. no </a:t>
            </a:r>
            <a:r>
              <a:rPr lang="en-US" sz="2400" dirty="0" err="1"/>
              <a:t>autoasegurado</a:t>
            </a:r>
            <a:endParaRPr lang="en-US" sz="2400" dirty="0"/>
          </a:p>
          <a:p>
            <a:pPr marL="360363" lvl="1">
              <a:spcBef>
                <a:spcPts val="0"/>
              </a:spcBef>
            </a:pPr>
            <a:r>
              <a:rPr lang="en-US" sz="2400" dirty="0"/>
              <a:t>Tipo de </a:t>
            </a:r>
            <a:r>
              <a:rPr lang="en-US" sz="2400" dirty="0" err="1"/>
              <a:t>operación</a:t>
            </a:r>
            <a:endParaRPr lang="en-US" sz="2400" dirty="0"/>
          </a:p>
          <a:p>
            <a:pPr lvl="1"/>
            <a:endParaRPr lang="en-US" sz="2400" dirty="0"/>
          </a:p>
          <a:p>
            <a:pPr marL="0" indent="0">
              <a:buNone/>
            </a:pPr>
            <a:endParaRPr lang="en-US" sz="2800" dirty="0"/>
          </a:p>
        </p:txBody>
      </p:sp>
      <p:pic>
        <p:nvPicPr>
          <p:cNvPr id="5" name="Picture 4" title="Black Freightliner Cascadia truck-trac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191000"/>
            <a:ext cx="2286000" cy="1711712"/>
          </a:xfrm>
          <a:prstGeom prst="rect">
            <a:avLst/>
          </a:prstGeom>
          <a:ln w="19050">
            <a:solidFill>
              <a:schemeClr val="tx1"/>
            </a:solidFill>
          </a:ln>
        </p:spPr>
      </p:pic>
    </p:spTree>
    <p:extLst>
      <p:ext uri="{BB962C8B-B14F-4D97-AF65-F5344CB8AC3E}">
        <p14:creationId xmlns:p14="http://schemas.microsoft.com/office/powerpoint/2010/main" val="466797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Autofit/>
          </a:bodyPr>
          <a:lstStyle/>
          <a:p>
            <a:pPr>
              <a:lnSpc>
                <a:spcPts val="3500"/>
              </a:lnSpc>
            </a:pPr>
            <a:r>
              <a:rPr lang="es-ES" sz="3600" b="0" i="0" baseline="0" dirty="0"/>
              <a:t>Retorno de la Inversión </a:t>
            </a:r>
            <a:r>
              <a:rPr lang="en-US" sz="3400" dirty="0">
                <a:latin typeface="Arial" pitchFamily="34" charset="0"/>
                <a:cs typeface="Arial" pitchFamily="34" charset="0"/>
              </a:rPr>
              <a:t>: </a:t>
            </a:r>
            <a:br>
              <a:rPr lang="en-US" sz="3400" dirty="0">
                <a:latin typeface="Arial" pitchFamily="34" charset="0"/>
                <a:cs typeface="Arial" pitchFamily="34" charset="0"/>
              </a:rPr>
            </a:br>
            <a:r>
              <a:rPr lang="en-US" sz="2400" dirty="0" err="1">
                <a:latin typeface="Arial" pitchFamily="34" charset="0"/>
                <a:cs typeface="Arial" pitchFamily="34" charset="0"/>
              </a:rPr>
              <a:t>Ejemplo</a:t>
            </a:r>
            <a:r>
              <a:rPr lang="en-US" sz="2400" dirty="0">
                <a:latin typeface="Arial" pitchFamily="34" charset="0"/>
                <a:cs typeface="Arial" pitchFamily="34" charset="0"/>
              </a:rPr>
              <a:t> de Sistema de </a:t>
            </a:r>
            <a:r>
              <a:rPr lang="en-US" sz="2400" dirty="0" err="1">
                <a:latin typeface="Arial" pitchFamily="34" charset="0"/>
                <a:cs typeface="Arial" pitchFamily="34" charset="0"/>
              </a:rPr>
              <a:t>Advertencia</a:t>
            </a:r>
            <a:r>
              <a:rPr lang="en-US" sz="2400" dirty="0">
                <a:latin typeface="Arial" pitchFamily="34" charset="0"/>
                <a:cs typeface="Arial" pitchFamily="34" charset="0"/>
              </a:rPr>
              <a:t> de Salida de </a:t>
            </a:r>
            <a:r>
              <a:rPr lang="en-US" sz="2400" dirty="0" err="1">
                <a:latin typeface="Arial" pitchFamily="34" charset="0"/>
                <a:cs typeface="Arial" pitchFamily="34" charset="0"/>
              </a:rPr>
              <a:t>Carril</a:t>
            </a:r>
            <a:endParaRPr lang="en-US" sz="3400" dirty="0">
              <a:latin typeface="Arial" pitchFamily="34" charset="0"/>
              <a:cs typeface="Arial" pitchFamily="34" charset="0"/>
            </a:endParaRPr>
          </a:p>
        </p:txBody>
      </p:sp>
      <p:sp>
        <p:nvSpPr>
          <p:cNvPr id="3" name="Content Placeholder 2"/>
          <p:cNvSpPr>
            <a:spLocks noGrp="1"/>
          </p:cNvSpPr>
          <p:nvPr>
            <p:ph idx="1"/>
          </p:nvPr>
        </p:nvSpPr>
        <p:spPr>
          <a:xfrm>
            <a:off x="457199" y="1600200"/>
            <a:ext cx="8381999" cy="4525963"/>
          </a:xfrm>
        </p:spPr>
        <p:txBody>
          <a:bodyPr>
            <a:normAutofit/>
          </a:bodyPr>
          <a:lstStyle/>
          <a:p>
            <a:pPr>
              <a:spcBef>
                <a:spcPts val="0"/>
              </a:spcBef>
            </a:pPr>
            <a:r>
              <a:rPr lang="es-ES" sz="2800" dirty="0"/>
              <a:t>Los Sistemas de Advertencia de Salida de Carril han mostrado beneficios de costos directos (ATRI, 2009)</a:t>
            </a:r>
            <a:endParaRPr lang="en-US" sz="2800" dirty="0"/>
          </a:p>
          <a:p>
            <a:pPr marL="360363" lvl="1">
              <a:spcBef>
                <a:spcPts val="0"/>
              </a:spcBef>
            </a:pPr>
            <a:r>
              <a:rPr lang="es-ES" sz="2200" dirty="0"/>
              <a:t>Los beneficios durante un período de cinco años superan los costos de compra, instalación y mantenimiento</a:t>
            </a:r>
            <a:r>
              <a:rPr lang="en-US" sz="2200" dirty="0"/>
              <a:t> </a:t>
            </a:r>
          </a:p>
          <a:p>
            <a:pPr marL="360363" lvl="1">
              <a:spcBef>
                <a:spcPts val="0"/>
              </a:spcBef>
            </a:pPr>
            <a:r>
              <a:rPr lang="es-ES" sz="2200" dirty="0"/>
              <a:t>Los períodos de recuperación (tiempo para recuperar el costo inicial) varían según las millas anuales recorridas por vehículo </a:t>
            </a:r>
            <a:r>
              <a:rPr lang="es-ES" sz="2000" dirty="0"/>
              <a:t>(MARV)</a:t>
            </a:r>
            <a:endParaRPr lang="en-US" sz="2000" dirty="0"/>
          </a:p>
          <a:p>
            <a:pPr marL="360363" lvl="1">
              <a:spcBef>
                <a:spcPts val="0"/>
              </a:spcBef>
            </a:pPr>
            <a:r>
              <a:rPr lang="es-ES" sz="2200" dirty="0"/>
              <a:t>Por cada $1 gastado en LDWS, se devolvieron más de $1 en beneficios en todos los grupos</a:t>
            </a:r>
            <a:endParaRPr lang="en-US" sz="2800" dirty="0"/>
          </a:p>
          <a:p>
            <a:pPr lvl="2"/>
            <a:endParaRPr lang="en-US" sz="1800" dirty="0"/>
          </a:p>
        </p:txBody>
      </p:sp>
      <p:graphicFrame>
        <p:nvGraphicFramePr>
          <p:cNvPr id="5" name="Table 4" title="ROI: Lane Departure Warning System Example"/>
          <p:cNvGraphicFramePr>
            <a:graphicFrameLocks noGrp="1"/>
          </p:cNvGraphicFramePr>
          <p:nvPr>
            <p:extLst>
              <p:ext uri="{D42A27DB-BD31-4B8C-83A1-F6EECF244321}">
                <p14:modId xmlns:p14="http://schemas.microsoft.com/office/powerpoint/2010/main" val="1690772712"/>
              </p:ext>
            </p:extLst>
          </p:nvPr>
        </p:nvGraphicFramePr>
        <p:xfrm>
          <a:off x="1905000" y="4536440"/>
          <a:ext cx="5638800" cy="148336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879600">
                  <a:extLst>
                    <a:ext uri="{9D8B030D-6E8A-4147-A177-3AD203B41FA5}">
                      <a16:colId xmlns:a16="http://schemas.microsoft.com/office/drawing/2014/main" val="20002"/>
                    </a:ext>
                  </a:extLst>
                </a:gridCol>
              </a:tblGrid>
              <a:tr h="370840">
                <a:tc>
                  <a:txBody>
                    <a:bodyPr/>
                    <a:lstStyle/>
                    <a:p>
                      <a:pPr algn="ctr"/>
                      <a:r>
                        <a:rPr lang="en-US" dirty="0" err="1"/>
                        <a:t>Promedio</a:t>
                      </a:r>
                      <a:r>
                        <a:rPr lang="en-US" dirty="0"/>
                        <a:t> de MARV</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a:t>Límite</a:t>
                      </a:r>
                      <a:r>
                        <a:rPr lang="en-US" dirty="0"/>
                        <a:t> Bajo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a:t>Límite</a:t>
                      </a:r>
                      <a:r>
                        <a:rPr lang="en-US" dirty="0"/>
                        <a:t> Alto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dirty="0"/>
                        <a:t>80,000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$1.54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$3.03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dirty="0"/>
                        <a:t>120,000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$2.31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$4.54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dirty="0"/>
                        <a:t>160,000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$3.09</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$6.06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TextBox 5"/>
          <p:cNvSpPr txBox="1"/>
          <p:nvPr/>
        </p:nvSpPr>
        <p:spPr>
          <a:xfrm>
            <a:off x="685800" y="6093023"/>
            <a:ext cx="8305800" cy="307777"/>
          </a:xfrm>
          <a:prstGeom prst="rect">
            <a:avLst/>
          </a:prstGeom>
          <a:noFill/>
        </p:spPr>
        <p:txBody>
          <a:bodyPr wrap="square" rtlCol="0">
            <a:spAutoFit/>
          </a:bodyPr>
          <a:lstStyle/>
          <a:p>
            <a:r>
              <a:rPr lang="es-ES" sz="1400" b="1" dirty="0"/>
              <a:t>Beneficios previstos por dólar gastado en LDWS (sin financiación). Adaptado de </a:t>
            </a:r>
            <a:r>
              <a:rPr lang="es-ES" sz="1400" b="1" dirty="0" err="1"/>
              <a:t>Houser</a:t>
            </a:r>
            <a:r>
              <a:rPr lang="es-ES" sz="1400" b="1" dirty="0"/>
              <a:t>, A. et al. (2009).</a:t>
            </a:r>
            <a:endParaRPr lang="en-US" sz="1400" b="1" dirty="0"/>
          </a:p>
        </p:txBody>
      </p:sp>
    </p:spTree>
    <p:extLst>
      <p:ext uri="{BB962C8B-B14F-4D97-AF65-F5344CB8AC3E}">
        <p14:creationId xmlns:p14="http://schemas.microsoft.com/office/powerpoint/2010/main" val="1283807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dirty="0">
                <a:latin typeface="Arial" pitchFamily="34" charset="0"/>
                <a:cs typeface="Arial" pitchFamily="34" charset="0"/>
              </a:rPr>
              <a:t>Tamaño y Ubicaciones de la Flota</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dirty="0" err="1"/>
              <a:t>Número</a:t>
            </a:r>
            <a:r>
              <a:rPr lang="en-US" dirty="0"/>
              <a:t> de </a:t>
            </a:r>
            <a:r>
              <a:rPr lang="en-US" dirty="0" err="1"/>
              <a:t>unidades</a:t>
            </a:r>
            <a:r>
              <a:rPr lang="en-US" dirty="0"/>
              <a:t> </a:t>
            </a:r>
            <a:r>
              <a:rPr lang="en-US" dirty="0" err="1"/>
              <a:t>motrices</a:t>
            </a:r>
            <a:endParaRPr lang="en-US" dirty="0"/>
          </a:p>
          <a:p>
            <a:pPr lvl="1"/>
            <a:r>
              <a:rPr lang="es-ES" dirty="0"/>
              <a:t>Afecta los costos iniciales de                                       compra</a:t>
            </a:r>
            <a:endParaRPr lang="en-US" dirty="0"/>
          </a:p>
          <a:p>
            <a:pPr lvl="1"/>
            <a:r>
              <a:rPr lang="es-ES" dirty="0"/>
              <a:t>Tiempo fuera de servicio del                                           vehículo</a:t>
            </a:r>
            <a:endParaRPr lang="en-US" dirty="0"/>
          </a:p>
          <a:p>
            <a:pPr lvl="1"/>
            <a:r>
              <a:rPr lang="en-US" dirty="0" err="1"/>
              <a:t>Conductores</a:t>
            </a:r>
            <a:endParaRPr lang="en-US" dirty="0"/>
          </a:p>
          <a:p>
            <a:r>
              <a:rPr lang="en-US" dirty="0" err="1"/>
              <a:t>Ubicaciones</a:t>
            </a:r>
            <a:r>
              <a:rPr lang="en-US" dirty="0"/>
              <a:t> de </a:t>
            </a:r>
            <a:r>
              <a:rPr lang="en-US" dirty="0" err="1"/>
              <a:t>terminales</a:t>
            </a:r>
            <a:r>
              <a:rPr lang="en-US" dirty="0"/>
              <a:t>/</a:t>
            </a:r>
            <a:r>
              <a:rPr lang="en-US" dirty="0" err="1"/>
              <a:t>talleres</a:t>
            </a:r>
            <a:endParaRPr lang="en-US" dirty="0"/>
          </a:p>
          <a:p>
            <a:pPr lvl="1"/>
            <a:r>
              <a:rPr lang="es-ES" dirty="0"/>
              <a:t>Ubicación de instalación únicas vs.                         múltiples</a:t>
            </a:r>
            <a:endParaRPr lang="en-US" dirty="0"/>
          </a:p>
          <a:p>
            <a:pPr lvl="1"/>
            <a:r>
              <a:rPr lang="es-ES" dirty="0"/>
              <a:t>Afecta los costos y los recursos de                                  personal</a:t>
            </a:r>
            <a:endParaRPr lang="en-US" dirty="0"/>
          </a:p>
          <a:p>
            <a:pPr marL="914400" lvl="2" indent="0">
              <a:buNone/>
            </a:pPr>
            <a:endParaRPr lang="en-US" dirty="0"/>
          </a:p>
        </p:txBody>
      </p:sp>
      <p:pic>
        <p:nvPicPr>
          <p:cNvPr id="6" name="Picture 5" title="Map of the United States"/>
          <p:cNvPicPr>
            <a:picLocks noChangeAspect="1" noChangeArrowheads="1"/>
          </p:cNvPicPr>
          <p:nvPr/>
        </p:nvPicPr>
        <p:blipFill>
          <a:blip r:embed="rId3" cstate="print"/>
          <a:srcRect/>
          <a:stretch>
            <a:fillRect/>
          </a:stretch>
        </p:blipFill>
        <p:spPr bwMode="auto">
          <a:xfrm>
            <a:off x="6096000" y="4352006"/>
            <a:ext cx="2743200" cy="1820194"/>
          </a:xfrm>
          <a:prstGeom prst="rect">
            <a:avLst/>
          </a:prstGeom>
          <a:noFill/>
          <a:ln w="9525">
            <a:noFill/>
            <a:miter lim="800000"/>
            <a:headEnd/>
            <a:tailEnd/>
          </a:ln>
          <a:effectLst/>
        </p:spPr>
      </p:pic>
      <p:pic>
        <p:nvPicPr>
          <p:cNvPr id="7" name="Picture 6" title="Parked trailers"/>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5000" contrast="10000"/>
                    </a14:imgEffect>
                  </a14:imgLayer>
                </a14:imgProps>
              </a:ext>
              <a:ext uri="{28A0092B-C50C-407E-A947-70E740481C1C}">
                <a14:useLocalDpi xmlns:a14="http://schemas.microsoft.com/office/drawing/2010/main" val="0"/>
              </a:ext>
            </a:extLst>
          </a:blip>
          <a:srcRect r="26579" b="20423"/>
          <a:stretch/>
        </p:blipFill>
        <p:spPr>
          <a:xfrm>
            <a:off x="6215908" y="1607695"/>
            <a:ext cx="2470892" cy="2008563"/>
          </a:xfrm>
          <a:prstGeom prst="rect">
            <a:avLst/>
          </a:prstGeom>
          <a:ln w="19050">
            <a:solidFill>
              <a:schemeClr val="tx1"/>
            </a:solidFill>
          </a:ln>
        </p:spPr>
      </p:pic>
    </p:spTree>
    <p:extLst>
      <p:ext uri="{BB962C8B-B14F-4D97-AF65-F5344CB8AC3E}">
        <p14:creationId xmlns:p14="http://schemas.microsoft.com/office/powerpoint/2010/main" val="1123831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Posibles</a:t>
            </a:r>
            <a:r>
              <a:rPr lang="en-US" dirty="0"/>
              <a:t> </a:t>
            </a:r>
            <a:r>
              <a:rPr lang="en-US" dirty="0" err="1"/>
              <a:t>Implicaciones</a:t>
            </a:r>
            <a:r>
              <a:rPr lang="en-US" dirty="0"/>
              <a:t> </a:t>
            </a:r>
            <a:r>
              <a:rPr lang="en-US" dirty="0" err="1"/>
              <a:t>Legales</a:t>
            </a:r>
            <a:endParaRPr lang="en-US" dirty="0"/>
          </a:p>
        </p:txBody>
      </p:sp>
      <p:sp>
        <p:nvSpPr>
          <p:cNvPr id="3" name="Content Placeholder 2"/>
          <p:cNvSpPr>
            <a:spLocks noGrp="1"/>
          </p:cNvSpPr>
          <p:nvPr>
            <p:ph idx="1"/>
          </p:nvPr>
        </p:nvSpPr>
        <p:spPr/>
        <p:txBody>
          <a:bodyPr>
            <a:normAutofit fontScale="92500" lnSpcReduction="10000"/>
          </a:bodyPr>
          <a:lstStyle/>
          <a:p>
            <a:r>
              <a:rPr lang="es-ES" dirty="0"/>
              <a:t>Considere las políticas y procedimientos de la empresa</a:t>
            </a:r>
            <a:endParaRPr lang="en-US" dirty="0"/>
          </a:p>
          <a:p>
            <a:pPr lvl="1"/>
            <a:r>
              <a:rPr lang="en-US" dirty="0"/>
              <a:t>Video del conductor</a:t>
            </a:r>
          </a:p>
          <a:p>
            <a:pPr lvl="1"/>
            <a:r>
              <a:rPr lang="es-ES" dirty="0"/>
              <a:t>Datos del conductor y del                                            vehículo</a:t>
            </a:r>
            <a:endParaRPr lang="en-US" dirty="0"/>
          </a:p>
          <a:p>
            <a:pPr lvl="1"/>
            <a:r>
              <a:rPr lang="es-ES" dirty="0"/>
              <a:t>Uso de vídeo y datos</a:t>
            </a:r>
            <a:endParaRPr lang="en-US" dirty="0"/>
          </a:p>
          <a:p>
            <a:r>
              <a:rPr lang="es-ES" dirty="0"/>
              <a:t>Concientización sobre las                                      preocupaciones de seguridad</a:t>
            </a:r>
            <a:endParaRPr lang="en-US" dirty="0"/>
          </a:p>
          <a:p>
            <a:pPr lvl="1"/>
            <a:r>
              <a:rPr lang="es-ES" dirty="0"/>
              <a:t>Almacenamiento de vídeos y datos recopilados</a:t>
            </a:r>
            <a:endParaRPr lang="en-US" dirty="0"/>
          </a:p>
          <a:p>
            <a:pPr lvl="1"/>
            <a:r>
              <a:rPr lang="es-ES" dirty="0"/>
              <a:t>Quién tiene acceso a vídeo y datos</a:t>
            </a:r>
            <a:endParaRPr lang="en-US" dirty="0"/>
          </a:p>
        </p:txBody>
      </p:sp>
      <p:pic>
        <p:nvPicPr>
          <p:cNvPr id="5" name="Picture 4" title="Video image of a dri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025" y="2438400"/>
            <a:ext cx="2971800" cy="1959348"/>
          </a:xfrm>
          <a:prstGeom prst="rect">
            <a:avLst/>
          </a:prstGeom>
          <a:ln w="19050">
            <a:solidFill>
              <a:schemeClr val="tx1"/>
            </a:solidFill>
          </a:ln>
        </p:spPr>
      </p:pic>
    </p:spTree>
    <p:extLst>
      <p:ext uri="{BB962C8B-B14F-4D97-AF65-F5344CB8AC3E}">
        <p14:creationId xmlns:p14="http://schemas.microsoft.com/office/powerpoint/2010/main" val="1332441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Autofit/>
          </a:bodyPr>
          <a:lstStyle/>
          <a:p>
            <a:r>
              <a:rPr lang="en-US" dirty="0" err="1">
                <a:latin typeface="Arial" pitchFamily="34" charset="0"/>
                <a:cs typeface="Arial" pitchFamily="34" charset="0"/>
              </a:rPr>
              <a:t>Comportamiento</a:t>
            </a:r>
            <a:r>
              <a:rPr lang="en-US" dirty="0">
                <a:latin typeface="Arial" pitchFamily="34" charset="0"/>
                <a:cs typeface="Arial" pitchFamily="34" charset="0"/>
              </a:rPr>
              <a:t> del Conductor: </a:t>
            </a:r>
            <a:br>
              <a:rPr lang="en-US" dirty="0">
                <a:latin typeface="Arial" pitchFamily="34" charset="0"/>
                <a:cs typeface="Arial" pitchFamily="34" charset="0"/>
              </a:rPr>
            </a:br>
            <a:r>
              <a:rPr lang="en-US" dirty="0" err="1">
                <a:latin typeface="Arial" pitchFamily="34" charset="0"/>
                <a:cs typeface="Arial" pitchFamily="34" charset="0"/>
              </a:rPr>
              <a:t>Posibles</a:t>
            </a:r>
            <a:r>
              <a:rPr lang="en-US" dirty="0">
                <a:latin typeface="Arial" pitchFamily="34" charset="0"/>
                <a:cs typeface="Arial" pitchFamily="34" charset="0"/>
              </a:rPr>
              <a:t> </a:t>
            </a:r>
            <a:r>
              <a:rPr lang="en-US" dirty="0" err="1">
                <a:latin typeface="Arial" pitchFamily="34" charset="0"/>
                <a:cs typeface="Arial" pitchFamily="34" charset="0"/>
              </a:rPr>
              <a:t>Influencias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305800" cy="4525963"/>
          </a:xfrm>
        </p:spPr>
        <p:txBody>
          <a:bodyPr>
            <a:normAutofit fontScale="92500" lnSpcReduction="20000"/>
          </a:bodyPr>
          <a:lstStyle/>
          <a:p>
            <a:r>
              <a:rPr lang="en-US" sz="3000" dirty="0" err="1"/>
              <a:t>Posibilidad</a:t>
            </a:r>
            <a:r>
              <a:rPr lang="en-US" sz="3000" dirty="0"/>
              <a:t> de </a:t>
            </a:r>
            <a:r>
              <a:rPr lang="en-US" sz="3000" dirty="0" err="1"/>
              <a:t>crear</a:t>
            </a:r>
            <a:r>
              <a:rPr lang="en-US" sz="3000" dirty="0"/>
              <a:t> </a:t>
            </a:r>
            <a:r>
              <a:rPr lang="en-US" sz="3000" dirty="0" err="1"/>
              <a:t>efectos</a:t>
            </a:r>
            <a:r>
              <a:rPr lang="en-US" sz="3000" dirty="0"/>
              <a:t> </a:t>
            </a:r>
            <a:r>
              <a:rPr lang="en-US" sz="3000" dirty="0" err="1"/>
              <a:t>positivos</a:t>
            </a:r>
            <a:r>
              <a:rPr lang="en-US" sz="3000" dirty="0"/>
              <a:t> </a:t>
            </a:r>
            <a:r>
              <a:rPr lang="en-US" sz="3000" b="1" dirty="0">
                <a:solidFill>
                  <a:srgbClr val="FF0000"/>
                </a:solidFill>
              </a:rPr>
              <a:t>O</a:t>
            </a:r>
            <a:r>
              <a:rPr lang="en-US" sz="3000" dirty="0"/>
              <a:t> </a:t>
            </a:r>
            <a:r>
              <a:rPr lang="en-US" sz="3000" dirty="0" err="1"/>
              <a:t>negativos</a:t>
            </a:r>
            <a:endParaRPr lang="en-US" sz="3000" dirty="0"/>
          </a:p>
          <a:p>
            <a:pPr lvl="1"/>
            <a:r>
              <a:rPr lang="es-ES" sz="2400" dirty="0"/>
              <a:t>Ambos no pueden ocurrir simultáneamente</a:t>
            </a:r>
            <a:endParaRPr lang="en-US" sz="2400" dirty="0"/>
          </a:p>
          <a:p>
            <a:r>
              <a:rPr lang="en-US" sz="3000" dirty="0"/>
              <a:t>Lo </a:t>
            </a:r>
            <a:r>
              <a:rPr lang="en-US" sz="3000" dirty="0" err="1"/>
              <a:t>positivo</a:t>
            </a:r>
            <a:endParaRPr lang="en-US" sz="3000" dirty="0"/>
          </a:p>
          <a:p>
            <a:pPr lvl="1"/>
            <a:r>
              <a:rPr lang="es-ES" sz="2400" dirty="0"/>
              <a:t>Promueve una mayor conciencia de uno mismo</a:t>
            </a:r>
            <a:endParaRPr lang="en-US" sz="2000" dirty="0"/>
          </a:p>
          <a:p>
            <a:pPr lvl="1"/>
            <a:r>
              <a:rPr lang="es-ES" sz="2400" dirty="0"/>
              <a:t>Remodela los hábitos y rutinas de conducción</a:t>
            </a:r>
            <a:endParaRPr lang="en-US" sz="2400" dirty="0"/>
          </a:p>
          <a:p>
            <a:pPr lvl="1"/>
            <a:r>
              <a:rPr lang="es-ES" sz="2400" dirty="0"/>
              <a:t>Fomenta un ambiente de trabajo consciente de la seguridad</a:t>
            </a:r>
            <a:r>
              <a:rPr lang="en-US" sz="2400" dirty="0"/>
              <a:t> </a:t>
            </a:r>
          </a:p>
          <a:p>
            <a:r>
              <a:rPr lang="en-US" sz="3000" dirty="0"/>
              <a:t>Lo </a:t>
            </a:r>
            <a:r>
              <a:rPr lang="en-US" sz="3000" dirty="0" err="1"/>
              <a:t>negativo</a:t>
            </a:r>
            <a:endParaRPr lang="en-US" sz="3000" dirty="0"/>
          </a:p>
          <a:p>
            <a:pPr lvl="1"/>
            <a:r>
              <a:rPr lang="es-ES" sz="2400" dirty="0"/>
              <a:t>Dependencia en las TAF para prevenir choques y cuasi choques</a:t>
            </a:r>
            <a:endParaRPr lang="en-US" sz="2400" dirty="0"/>
          </a:p>
          <a:p>
            <a:pPr lvl="1"/>
            <a:r>
              <a:rPr lang="en-US" sz="2400" dirty="0" err="1"/>
              <a:t>Complacencia</a:t>
            </a:r>
            <a:r>
              <a:rPr lang="en-US" sz="2400" dirty="0"/>
              <a:t> al </a:t>
            </a:r>
            <a:r>
              <a:rPr lang="en-US" sz="2400" dirty="0" err="1"/>
              <a:t>conducir</a:t>
            </a:r>
            <a:endParaRPr lang="en-US" sz="2400" dirty="0"/>
          </a:p>
          <a:p>
            <a:r>
              <a:rPr lang="es-ES" sz="3000" dirty="0"/>
              <a:t>Refuerza la necesidad de una cultura de seguridad positiva general para eliminar el lado negativo de la moneda</a:t>
            </a:r>
            <a:endParaRPr lang="en-US" sz="3000" dirty="0"/>
          </a:p>
        </p:txBody>
      </p:sp>
    </p:spTree>
    <p:extLst>
      <p:ext uri="{BB962C8B-B14F-4D97-AF65-F5344CB8AC3E}">
        <p14:creationId xmlns:p14="http://schemas.microsoft.com/office/powerpoint/2010/main" val="520389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latin typeface="Arial" pitchFamily="34" charset="0"/>
                <a:cs typeface="Arial" pitchFamily="34" charset="0"/>
              </a:rPr>
              <a:t>Políticas Para el Cumplimiento de los Conductores</a:t>
            </a:r>
            <a:endParaRPr lang="en-US" dirty="0">
              <a:latin typeface="Arial" pitchFamily="34" charset="0"/>
              <a:cs typeface="Arial" pitchFamily="34" charset="0"/>
            </a:endParaRPr>
          </a:p>
        </p:txBody>
      </p:sp>
      <p:pic>
        <p:nvPicPr>
          <p:cNvPr id="6" name="Picture 5" title="Important rubber stamp"/>
          <p:cNvPicPr>
            <a:picLocks noChangeAspect="1" noChangeArrowheads="1"/>
          </p:cNvPicPr>
          <p:nvPr/>
        </p:nvPicPr>
        <p:blipFill>
          <a:blip r:embed="rId3" cstate="print"/>
          <a:srcRect/>
          <a:stretch>
            <a:fillRect/>
          </a:stretch>
        </p:blipFill>
        <p:spPr bwMode="auto">
          <a:xfrm>
            <a:off x="6019800" y="2590800"/>
            <a:ext cx="3041021" cy="2130184"/>
          </a:xfrm>
          <a:prstGeom prst="rect">
            <a:avLst/>
          </a:prstGeom>
          <a:noFill/>
          <a:ln w="9525">
            <a:noFill/>
            <a:miter lim="800000"/>
            <a:headEnd/>
            <a:tailEnd/>
          </a:ln>
          <a:effectLst/>
        </p:spPr>
      </p:pic>
      <p:sp>
        <p:nvSpPr>
          <p:cNvPr id="3" name="Content Placeholder 2"/>
          <p:cNvSpPr>
            <a:spLocks noGrp="1"/>
          </p:cNvSpPr>
          <p:nvPr>
            <p:ph idx="1"/>
          </p:nvPr>
        </p:nvSpPr>
        <p:spPr>
          <a:xfrm>
            <a:off x="457200" y="1524000"/>
            <a:ext cx="8382000" cy="4800600"/>
          </a:xfrm>
        </p:spPr>
        <p:txBody>
          <a:bodyPr>
            <a:normAutofit fontScale="92500" lnSpcReduction="10000"/>
          </a:bodyPr>
          <a:lstStyle/>
          <a:p>
            <a:r>
              <a:rPr lang="es-ES" sz="2800" dirty="0"/>
              <a:t>Elaboradas por el Comité Directivo del PAF de la flota</a:t>
            </a:r>
            <a:endParaRPr lang="en-US" sz="2800" dirty="0"/>
          </a:p>
          <a:p>
            <a:r>
              <a:rPr lang="es-ES" sz="2800" dirty="0"/>
              <a:t>Establecer antes de la instalación de las TAF</a:t>
            </a:r>
            <a:endParaRPr lang="en-US" sz="2800" dirty="0"/>
          </a:p>
          <a:p>
            <a:r>
              <a:rPr lang="en-US" sz="2800" dirty="0" err="1"/>
              <a:t>Claras</a:t>
            </a:r>
            <a:r>
              <a:rPr lang="en-US" sz="2800" dirty="0"/>
              <a:t> y </a:t>
            </a:r>
            <a:r>
              <a:rPr lang="en-US" sz="2800" dirty="0" err="1"/>
              <a:t>concisas</a:t>
            </a:r>
            <a:endParaRPr lang="en-US" sz="2800" dirty="0"/>
          </a:p>
          <a:p>
            <a:pPr lvl="1"/>
            <a:r>
              <a:rPr lang="es-ES" sz="2400" dirty="0"/>
              <a:t>¿Cuáles son los estándares de cumplimiento?</a:t>
            </a:r>
            <a:endParaRPr lang="en-US" sz="2400" dirty="0"/>
          </a:p>
          <a:p>
            <a:pPr lvl="1"/>
            <a:r>
              <a:rPr lang="en-US" sz="2400" dirty="0" err="1"/>
              <a:t>Sanciones</a:t>
            </a:r>
            <a:r>
              <a:rPr lang="en-US" sz="2400" dirty="0"/>
              <a:t> </a:t>
            </a:r>
            <a:r>
              <a:rPr lang="en-US" sz="2400" dirty="0" err="1"/>
              <a:t>por</a:t>
            </a:r>
            <a:r>
              <a:rPr lang="en-US" sz="2400" dirty="0"/>
              <a:t> </a:t>
            </a:r>
            <a:r>
              <a:rPr lang="en-US" sz="2400" dirty="0" err="1"/>
              <a:t>incumplimiento</a:t>
            </a:r>
            <a:endParaRPr lang="en-US" sz="2400" dirty="0"/>
          </a:p>
          <a:p>
            <a:r>
              <a:rPr lang="es-ES" sz="2800" dirty="0"/>
              <a:t>Se discuten minuciosamente con todos                                       los conductores</a:t>
            </a:r>
            <a:endParaRPr lang="en-US" sz="2800" dirty="0"/>
          </a:p>
          <a:p>
            <a:pPr lvl="1"/>
            <a:r>
              <a:rPr lang="en-US" sz="2400" dirty="0" err="1"/>
              <a:t>Reuniones</a:t>
            </a:r>
            <a:r>
              <a:rPr lang="en-US" sz="2400" dirty="0"/>
              <a:t> de </a:t>
            </a:r>
            <a:r>
              <a:rPr lang="en-US" sz="2400" dirty="0" err="1"/>
              <a:t>seguridad</a:t>
            </a:r>
            <a:endParaRPr lang="en-US" sz="2400" dirty="0"/>
          </a:p>
          <a:p>
            <a:pPr lvl="1"/>
            <a:r>
              <a:rPr lang="en-US" sz="2400" dirty="0" err="1"/>
              <a:t>Publicadas</a:t>
            </a:r>
            <a:r>
              <a:rPr lang="en-US" sz="2400" dirty="0"/>
              <a:t> </a:t>
            </a:r>
            <a:r>
              <a:rPr lang="en-US" sz="2400" dirty="0" err="1"/>
              <a:t>en</a:t>
            </a:r>
            <a:r>
              <a:rPr lang="en-US" sz="2400" dirty="0"/>
              <a:t> las </a:t>
            </a:r>
            <a:r>
              <a:rPr lang="en-US" sz="2400" dirty="0" err="1"/>
              <a:t>terminales</a:t>
            </a:r>
            <a:r>
              <a:rPr lang="en-US" sz="2400" dirty="0"/>
              <a:t>/</a:t>
            </a:r>
            <a:r>
              <a:rPr lang="en-US" sz="2400" dirty="0" err="1"/>
              <a:t>oficina</a:t>
            </a:r>
            <a:r>
              <a:rPr lang="en-US" sz="2400" dirty="0"/>
              <a:t> de </a:t>
            </a:r>
            <a:r>
              <a:rPr lang="en-US" sz="2400" dirty="0" err="1"/>
              <a:t>despacho</a:t>
            </a:r>
            <a:endParaRPr lang="en-US" sz="2400" dirty="0"/>
          </a:p>
          <a:p>
            <a:r>
              <a:rPr lang="en-US" sz="2800" dirty="0" err="1"/>
              <a:t>Mantener</a:t>
            </a:r>
            <a:r>
              <a:rPr lang="en-US" sz="2800" dirty="0"/>
              <a:t> </a:t>
            </a:r>
            <a:r>
              <a:rPr lang="en-US" sz="2800" dirty="0" err="1"/>
              <a:t>el</a:t>
            </a:r>
            <a:r>
              <a:rPr lang="en-US" sz="2800" dirty="0"/>
              <a:t> </a:t>
            </a:r>
            <a:r>
              <a:rPr lang="en-US" sz="2800" dirty="0" err="1"/>
              <a:t>estándar</a:t>
            </a:r>
            <a:endParaRPr lang="en-US" sz="2800" dirty="0"/>
          </a:p>
          <a:p>
            <a:pPr lvl="1"/>
            <a:r>
              <a:rPr lang="en-US" sz="2400" dirty="0"/>
              <a:t>No </a:t>
            </a:r>
            <a:r>
              <a:rPr lang="en-US" sz="2400" dirty="0" err="1"/>
              <a:t>hacerlas</a:t>
            </a:r>
            <a:r>
              <a:rPr lang="en-US" sz="2400" dirty="0"/>
              <a:t> </a:t>
            </a:r>
            <a:r>
              <a:rPr lang="en-US" sz="2400" dirty="0" err="1"/>
              <a:t>cumplir</a:t>
            </a:r>
            <a:r>
              <a:rPr lang="en-US" sz="2400" dirty="0"/>
              <a:t> </a:t>
            </a:r>
            <a:r>
              <a:rPr lang="en-US" sz="2400" dirty="0" err="1"/>
              <a:t>selectivamente</a:t>
            </a:r>
            <a:endParaRPr lang="en-US" sz="2400" dirty="0"/>
          </a:p>
          <a:p>
            <a:pPr lvl="1"/>
            <a:r>
              <a:rPr lang="es-ES" sz="2400" dirty="0"/>
              <a:t>Los conductores deben rendir cuentas de sus acciones</a:t>
            </a:r>
            <a:endParaRPr lang="en-US" sz="2400" dirty="0"/>
          </a:p>
        </p:txBody>
      </p:sp>
    </p:spTree>
    <p:extLst>
      <p:ext uri="{BB962C8B-B14F-4D97-AF65-F5344CB8AC3E}">
        <p14:creationId xmlns:p14="http://schemas.microsoft.com/office/powerpoint/2010/main" val="1482799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latin typeface="Arial" pitchFamily="34" charset="0"/>
                <a:cs typeface="Arial" pitchFamily="34" charset="0"/>
              </a:rPr>
              <a:t>Medidas de Desempeño del Conductor</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s-ES" sz="2800" dirty="0"/>
              <a:t>TAF que registran datos o transmiten en tiempo real</a:t>
            </a:r>
            <a:endParaRPr lang="en-US" sz="2800" dirty="0"/>
          </a:p>
          <a:p>
            <a:r>
              <a:rPr lang="es-ES" sz="2800" dirty="0"/>
              <a:t>Va de la mano con el cumplimiento del conductor</a:t>
            </a:r>
            <a:endParaRPr lang="en-US" sz="2800" dirty="0"/>
          </a:p>
          <a:p>
            <a:pPr lvl="1"/>
            <a:r>
              <a:rPr lang="es-ES" sz="2400" dirty="0"/>
              <a:t>Las medidas de desempeño deben ser razonables</a:t>
            </a:r>
            <a:endParaRPr lang="en-US" sz="2400" dirty="0"/>
          </a:p>
          <a:p>
            <a:pPr lvl="1"/>
            <a:r>
              <a:rPr lang="es-ES" sz="2400" dirty="0"/>
              <a:t>El conductor tiene conocimientos y capacitación suficientes para alcanzar el nivel mínimo de desempeño</a:t>
            </a:r>
            <a:r>
              <a:rPr lang="en-US" sz="2400" dirty="0"/>
              <a:t>  </a:t>
            </a:r>
          </a:p>
          <a:p>
            <a:r>
              <a:rPr lang="en-US" sz="2800" dirty="0"/>
              <a:t>En </a:t>
            </a:r>
            <a:r>
              <a:rPr lang="en-US" sz="2800" dirty="0" err="1"/>
              <a:t>oficinas</a:t>
            </a:r>
            <a:r>
              <a:rPr lang="en-US" sz="2800" dirty="0"/>
              <a:t> </a:t>
            </a:r>
            <a:r>
              <a:rPr lang="en-US" sz="2800" dirty="0" err="1"/>
              <a:t>administrativas</a:t>
            </a:r>
            <a:endParaRPr lang="en-US" sz="2800" dirty="0"/>
          </a:p>
          <a:p>
            <a:pPr lvl="1"/>
            <a:r>
              <a:rPr lang="es-ES" sz="2400" dirty="0"/>
              <a:t>Análisis y revisión de manera oportuna</a:t>
            </a:r>
            <a:endParaRPr lang="en-US" sz="2400" dirty="0"/>
          </a:p>
          <a:p>
            <a:pPr lvl="1"/>
            <a:r>
              <a:rPr lang="es-ES" sz="2400" dirty="0"/>
              <a:t>Capacitación/asesoramiento a conductores para alcanzar el nivel mínimo de desempeño</a:t>
            </a:r>
            <a:r>
              <a:rPr lang="en-US" sz="2400" dirty="0"/>
              <a:t> </a:t>
            </a:r>
            <a:br>
              <a:rPr lang="en-US" sz="2400" dirty="0"/>
            </a:br>
            <a:endParaRPr lang="en-US" sz="2400" dirty="0"/>
          </a:p>
        </p:txBody>
      </p:sp>
    </p:spTree>
    <p:extLst>
      <p:ext uri="{BB962C8B-B14F-4D97-AF65-F5344CB8AC3E}">
        <p14:creationId xmlns:p14="http://schemas.microsoft.com/office/powerpoint/2010/main" val="3966127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itchFamily="34" charset="0"/>
                <a:cs typeface="Arial" pitchFamily="34" charset="0"/>
              </a:rPr>
              <a:t>Aceptación del Conductor</a:t>
            </a:r>
          </a:p>
        </p:txBody>
      </p:sp>
      <p:sp>
        <p:nvSpPr>
          <p:cNvPr id="3" name="Content Placeholder 2"/>
          <p:cNvSpPr>
            <a:spLocks noGrp="1"/>
          </p:cNvSpPr>
          <p:nvPr>
            <p:ph idx="1"/>
          </p:nvPr>
        </p:nvSpPr>
        <p:spPr>
          <a:xfrm>
            <a:off x="457200" y="1600200"/>
            <a:ext cx="8229600" cy="4983162"/>
          </a:xfrm>
        </p:spPr>
        <p:txBody>
          <a:bodyPr>
            <a:normAutofit fontScale="92500" lnSpcReduction="10000"/>
          </a:bodyPr>
          <a:lstStyle/>
          <a:p>
            <a:r>
              <a:rPr lang="es-ES" sz="2800" dirty="0"/>
              <a:t>Ingrediente fundamental para la implementación exitosa de la TAF</a:t>
            </a:r>
            <a:endParaRPr lang="en-US" sz="2800" dirty="0"/>
          </a:p>
          <a:p>
            <a:r>
              <a:rPr lang="es-ES" sz="2800" dirty="0"/>
              <a:t>Dar el ejemplo de arriba hacia abajo</a:t>
            </a:r>
            <a:endParaRPr lang="en-US" sz="2800" dirty="0"/>
          </a:p>
          <a:p>
            <a:r>
              <a:rPr lang="es-ES" sz="2800" dirty="0"/>
              <a:t>Proporcionar validez, hechos y                                  beneficios</a:t>
            </a:r>
            <a:endParaRPr lang="en-US" sz="2800" dirty="0"/>
          </a:p>
          <a:p>
            <a:r>
              <a:rPr lang="es-ES" sz="2800" dirty="0"/>
              <a:t>Enfatizar el apoyo al conductor y no                                   la supervisión continua</a:t>
            </a:r>
            <a:r>
              <a:rPr lang="en-US" sz="2800" dirty="0"/>
              <a:t> </a:t>
            </a:r>
          </a:p>
          <a:p>
            <a:pPr lvl="1"/>
            <a:r>
              <a:rPr lang="en-US" sz="2400" dirty="0"/>
              <a:t>No es un “</a:t>
            </a:r>
            <a:r>
              <a:rPr lang="en-US" sz="2400" i="1" dirty="0"/>
              <a:t>big brother</a:t>
            </a:r>
            <a:r>
              <a:rPr lang="en-US" sz="2400" dirty="0"/>
              <a:t>”</a:t>
            </a:r>
          </a:p>
          <a:p>
            <a:r>
              <a:rPr lang="es-ES" sz="2800" dirty="0"/>
              <a:t>Mantener la mente abierta a preguntas, aprensiones y sugerencias</a:t>
            </a:r>
            <a:endParaRPr lang="en-US" sz="2800" dirty="0"/>
          </a:p>
          <a:p>
            <a:r>
              <a:rPr lang="es-ES" sz="2800" dirty="0"/>
              <a:t>Asegurarse que los conductores no vean las TAF como un castigo</a:t>
            </a:r>
            <a:endParaRPr lang="en-US" sz="2800" dirty="0"/>
          </a:p>
        </p:txBody>
      </p:sp>
      <p:pic>
        <p:nvPicPr>
          <p:cNvPr id="6" name="Picture 5" title="Two men shaking hands in front of a truck-tractor"/>
          <p:cNvPicPr>
            <a:picLocks noChangeAspect="1" noChangeArrowheads="1"/>
          </p:cNvPicPr>
          <p:nvPr/>
        </p:nvPicPr>
        <p:blipFill>
          <a:blip r:embed="rId3" cstate="print"/>
          <a:srcRect/>
          <a:stretch>
            <a:fillRect/>
          </a:stretch>
        </p:blipFill>
        <p:spPr bwMode="auto">
          <a:xfrm>
            <a:off x="6172200" y="2514600"/>
            <a:ext cx="2743200" cy="1820194"/>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153959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a:latin typeface="Arial" pitchFamily="34" charset="0"/>
                <a:cs typeface="Arial" pitchFamily="34" charset="0"/>
              </a:rPr>
              <a:t>¿Por Qué? </a:t>
            </a:r>
            <a:r>
              <a:rPr lang="es-ES" dirty="0">
                <a:latin typeface="Arial" pitchFamily="34" charset="0"/>
                <a:cs typeface="Arial" pitchFamily="34" charset="0"/>
              </a:rPr>
              <a:t>Comprender el Problema</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534400" cy="4525963"/>
          </a:xfrm>
        </p:spPr>
        <p:txBody>
          <a:bodyPr>
            <a:noAutofit/>
          </a:bodyPr>
          <a:lstStyle/>
          <a:p>
            <a:pPr marL="182563" indent="-182563">
              <a:spcBef>
                <a:spcPts val="0"/>
              </a:spcBef>
            </a:pPr>
            <a:r>
              <a:rPr lang="es-ES" sz="2700" dirty="0"/>
              <a:t>La fatiga perjudica y degrada el desempeño de conducción al </a:t>
            </a:r>
            <a:r>
              <a:rPr lang="es-MX" sz="2700" dirty="0"/>
              <a:t>cambiar el comportamiento del conductor:</a:t>
            </a:r>
          </a:p>
          <a:p>
            <a:pPr lvl="1">
              <a:spcBef>
                <a:spcPts val="0"/>
              </a:spcBef>
            </a:pPr>
            <a:r>
              <a:rPr lang="es-MX" sz="2400" i="1" dirty="0"/>
              <a:t>La fatiga conduce a errores</a:t>
            </a:r>
          </a:p>
          <a:p>
            <a:pPr marL="182563" indent="-182563">
              <a:spcBef>
                <a:spcPts val="0"/>
              </a:spcBef>
            </a:pPr>
            <a:r>
              <a:rPr lang="es-MX" sz="2700" dirty="0"/>
              <a:t>Factores de riesgo de fatiga para                                conductores de VDA</a:t>
            </a:r>
          </a:p>
          <a:p>
            <a:pPr lvl="1">
              <a:spcBef>
                <a:spcPts val="0"/>
              </a:spcBef>
            </a:pPr>
            <a:r>
              <a:rPr lang="es-MX" sz="2400" dirty="0"/>
              <a:t>Horarios de trabajo variables</a:t>
            </a:r>
          </a:p>
          <a:p>
            <a:pPr lvl="1">
              <a:spcBef>
                <a:spcPts val="0"/>
              </a:spcBef>
            </a:pPr>
            <a:r>
              <a:rPr lang="es-MX" sz="2400" dirty="0"/>
              <a:t>Turnos irregulares (por ej., conducción nocturna)</a:t>
            </a:r>
          </a:p>
          <a:p>
            <a:pPr lvl="1">
              <a:spcBef>
                <a:spcPts val="0"/>
              </a:spcBef>
            </a:pPr>
            <a:r>
              <a:rPr lang="es-MX" sz="2400" dirty="0"/>
              <a:t>Condiciones de conducción largas y monótonas (por ejemplo, interestatales)</a:t>
            </a:r>
          </a:p>
          <a:p>
            <a:pPr marL="182563" indent="-182563">
              <a:spcBef>
                <a:spcPts val="0"/>
              </a:spcBef>
            </a:pPr>
            <a:r>
              <a:rPr lang="es-MX" sz="2700" dirty="0"/>
              <a:t>Aunque el impacto </a:t>
            </a:r>
            <a:r>
              <a:rPr lang="es-ES" sz="2700" dirty="0"/>
              <a:t>es claro, la fatiga a menudo no está suficientemente representada en las estadísticas de choques</a:t>
            </a:r>
            <a:endParaRPr lang="en-US" sz="2700" dirty="0"/>
          </a:p>
        </p:txBody>
      </p:sp>
      <p:pic>
        <p:nvPicPr>
          <p:cNvPr id="7" name="Picture 6" title="Tractor trailers on an interstate"/>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l="6669" r="4376"/>
          <a:stretch/>
        </p:blipFill>
        <p:spPr>
          <a:xfrm>
            <a:off x="6400800" y="2514600"/>
            <a:ext cx="1982673" cy="1485900"/>
          </a:xfrm>
          <a:prstGeom prst="rect">
            <a:avLst/>
          </a:prstGeom>
          <a:ln w="19050">
            <a:solidFill>
              <a:schemeClr val="tx1"/>
            </a:solidFill>
          </a:ln>
        </p:spPr>
      </p:pic>
    </p:spTree>
    <p:extLst>
      <p:ext uri="{BB962C8B-B14F-4D97-AF65-F5344CB8AC3E}">
        <p14:creationId xmlns:p14="http://schemas.microsoft.com/office/powerpoint/2010/main" val="3633539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Arial" pitchFamily="34" charset="0"/>
                <a:cs typeface="Arial" pitchFamily="34" charset="0"/>
              </a:rPr>
              <a:t>Capacitación</a:t>
            </a:r>
            <a:r>
              <a:rPr lang="en-US" dirty="0">
                <a:latin typeface="Arial" pitchFamily="34" charset="0"/>
                <a:cs typeface="Arial" pitchFamily="34" charset="0"/>
              </a:rPr>
              <a:t> </a:t>
            </a:r>
            <a:r>
              <a:rPr lang="en-US" dirty="0" err="1">
                <a:latin typeface="Arial" pitchFamily="34" charset="0"/>
                <a:cs typeface="Arial" pitchFamily="34" charset="0"/>
              </a:rPr>
              <a:t>Sobre</a:t>
            </a:r>
            <a:r>
              <a:rPr lang="en-US" dirty="0">
                <a:latin typeface="Arial" pitchFamily="34" charset="0"/>
                <a:cs typeface="Arial" pitchFamily="34" charset="0"/>
              </a:rPr>
              <a:t> la TAF</a:t>
            </a:r>
          </a:p>
        </p:txBody>
      </p:sp>
      <p:sp>
        <p:nvSpPr>
          <p:cNvPr id="3" name="Content Placeholder 2"/>
          <p:cNvSpPr>
            <a:spLocks noGrp="1"/>
          </p:cNvSpPr>
          <p:nvPr>
            <p:ph idx="1"/>
          </p:nvPr>
        </p:nvSpPr>
        <p:spPr>
          <a:xfrm>
            <a:off x="457200" y="1524000"/>
            <a:ext cx="8458200" cy="5257800"/>
          </a:xfrm>
        </p:spPr>
        <p:txBody>
          <a:bodyPr>
            <a:normAutofit lnSpcReduction="10000"/>
          </a:bodyPr>
          <a:lstStyle/>
          <a:p>
            <a:r>
              <a:rPr lang="en-US" sz="3000" dirty="0" err="1"/>
              <a:t>Técnicos</a:t>
            </a:r>
            <a:r>
              <a:rPr lang="en-US" sz="3000" dirty="0"/>
              <a:t> de taller (TAF a </a:t>
            </a:r>
            <a:r>
              <a:rPr lang="en-US" sz="3000" dirty="0" err="1"/>
              <a:t>bordo</a:t>
            </a:r>
            <a:r>
              <a:rPr lang="en-US" sz="3000" dirty="0"/>
              <a:t> del </a:t>
            </a:r>
            <a:r>
              <a:rPr lang="en-US" sz="3000" dirty="0" err="1"/>
              <a:t>vehículo</a:t>
            </a:r>
            <a:r>
              <a:rPr lang="en-US" sz="3000" dirty="0"/>
              <a:t>)</a:t>
            </a:r>
          </a:p>
          <a:p>
            <a:pPr lvl="1"/>
            <a:r>
              <a:rPr lang="en-US" sz="2600" dirty="0" err="1"/>
              <a:t>Técnicas</a:t>
            </a:r>
            <a:r>
              <a:rPr lang="en-US" sz="2600" dirty="0"/>
              <a:t> de </a:t>
            </a:r>
            <a:r>
              <a:rPr lang="en-US" sz="2600" dirty="0" err="1"/>
              <a:t>instalación</a:t>
            </a:r>
            <a:r>
              <a:rPr lang="en-US" sz="2600" dirty="0"/>
              <a:t> </a:t>
            </a:r>
            <a:r>
              <a:rPr lang="en-US" sz="2600" dirty="0" err="1"/>
              <a:t>adecuadas</a:t>
            </a:r>
            <a:endParaRPr lang="en-US" sz="2600" dirty="0"/>
          </a:p>
          <a:p>
            <a:pPr lvl="1"/>
            <a:r>
              <a:rPr lang="en-US" sz="2600" dirty="0" err="1"/>
              <a:t>Inspección</a:t>
            </a:r>
            <a:r>
              <a:rPr lang="en-US" sz="2600" dirty="0"/>
              <a:t> de la TAF de </a:t>
            </a:r>
            <a:r>
              <a:rPr lang="en-US" sz="2600" dirty="0" err="1"/>
              <a:t>rutina</a:t>
            </a:r>
            <a:endParaRPr lang="en-US" sz="2600" dirty="0"/>
          </a:p>
          <a:p>
            <a:r>
              <a:rPr lang="en-US" sz="3000" dirty="0" err="1"/>
              <a:t>Conductores</a:t>
            </a:r>
            <a:endParaRPr lang="en-US" sz="3000" dirty="0"/>
          </a:p>
          <a:p>
            <a:pPr lvl="1"/>
            <a:r>
              <a:rPr lang="en-US" sz="2400" dirty="0" err="1"/>
              <a:t>Cómo</a:t>
            </a:r>
            <a:r>
              <a:rPr lang="en-US" sz="2400" dirty="0"/>
              <a:t> </a:t>
            </a:r>
            <a:r>
              <a:rPr lang="en-US" sz="2400" dirty="0" err="1"/>
              <a:t>funciona</a:t>
            </a:r>
            <a:r>
              <a:rPr lang="en-US" sz="2400" dirty="0"/>
              <a:t> la TAF</a:t>
            </a:r>
          </a:p>
          <a:p>
            <a:pPr lvl="1"/>
            <a:r>
              <a:rPr lang="en-US" sz="2400" dirty="0"/>
              <a:t>Que </a:t>
            </a:r>
            <a:r>
              <a:rPr lang="en-US" sz="2400" dirty="0" err="1"/>
              <a:t>esperar</a:t>
            </a:r>
            <a:endParaRPr lang="en-US" sz="2400" dirty="0"/>
          </a:p>
          <a:p>
            <a:pPr lvl="1"/>
            <a:r>
              <a:rPr lang="en-US" sz="2400" dirty="0"/>
              <a:t>Tipo(s) de </a:t>
            </a:r>
            <a:r>
              <a:rPr lang="en-US" sz="2400" dirty="0" err="1"/>
              <a:t>alertas</a:t>
            </a:r>
            <a:r>
              <a:rPr lang="en-US" sz="2400" dirty="0"/>
              <a:t> </a:t>
            </a:r>
            <a:r>
              <a:rPr lang="en-US" sz="2400" dirty="0" err="1"/>
              <a:t>si</a:t>
            </a:r>
            <a:r>
              <a:rPr lang="en-US" sz="2400" dirty="0"/>
              <a:t> </a:t>
            </a:r>
            <a:r>
              <a:rPr lang="en-US" sz="2400" dirty="0" err="1"/>
              <a:t>corresponde</a:t>
            </a:r>
            <a:endParaRPr lang="en-US" sz="2400" dirty="0"/>
          </a:p>
          <a:p>
            <a:pPr lvl="1"/>
            <a:r>
              <a:rPr lang="es-ES" sz="2400" dirty="0"/>
              <a:t>Qué hacer cuando aparece una alerta</a:t>
            </a:r>
            <a:endParaRPr lang="en-US" sz="2400" dirty="0"/>
          </a:p>
          <a:p>
            <a:pPr lvl="1"/>
            <a:r>
              <a:rPr lang="es-ES" sz="2400" dirty="0"/>
              <a:t>Observar la TAF en acción</a:t>
            </a:r>
            <a:endParaRPr lang="en-US" sz="2400" dirty="0"/>
          </a:p>
          <a:p>
            <a:pPr lvl="1"/>
            <a:r>
              <a:rPr lang="es-ES" sz="2400" dirty="0"/>
              <a:t>Evitar respuestas negativas del conductor</a:t>
            </a:r>
            <a:endParaRPr lang="en-US" sz="2400" dirty="0"/>
          </a:p>
          <a:p>
            <a:pPr lvl="2"/>
            <a:r>
              <a:rPr lang="es-ES" sz="2000" dirty="0"/>
              <a:t>Tenga en cuenta que sin la aceptación del conductor, es poco probable que tenga éxito</a:t>
            </a:r>
            <a:endParaRPr lang="en-US" sz="2000" dirty="0"/>
          </a:p>
        </p:txBody>
      </p:sp>
      <p:pic>
        <p:nvPicPr>
          <p:cNvPr id="6" name="Picture 5" title="Newspaper clippings with the word training"/>
          <p:cNvPicPr>
            <a:picLocks noChangeAspect="1" noChangeArrowheads="1"/>
          </p:cNvPicPr>
          <p:nvPr/>
        </p:nvPicPr>
        <p:blipFill>
          <a:blip r:embed="rId3" cstate="print"/>
          <a:srcRect/>
          <a:stretch>
            <a:fillRect/>
          </a:stretch>
        </p:blipFill>
        <p:spPr bwMode="auto">
          <a:xfrm>
            <a:off x="5791200" y="2549562"/>
            <a:ext cx="3048000" cy="2022438"/>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3602806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Arial" pitchFamily="34" charset="0"/>
                <a:cs typeface="Arial" pitchFamily="34" charset="0"/>
              </a:rPr>
              <a:t>Protocolos</a:t>
            </a:r>
            <a:r>
              <a:rPr lang="en-US" dirty="0">
                <a:latin typeface="Arial" pitchFamily="34" charset="0"/>
                <a:cs typeface="Arial" pitchFamily="34" charset="0"/>
              </a:rPr>
              <a:t> </a:t>
            </a:r>
            <a:r>
              <a:rPr lang="en-US" dirty="0" err="1">
                <a:latin typeface="Arial" pitchFamily="34" charset="0"/>
                <a:cs typeface="Arial" pitchFamily="34" charset="0"/>
              </a:rPr>
              <a:t>Operativos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err="1"/>
              <a:t>Procedimientos</a:t>
            </a:r>
            <a:r>
              <a:rPr lang="en-US" sz="2800" dirty="0"/>
              <a:t> </a:t>
            </a:r>
            <a:r>
              <a:rPr lang="en-US" sz="2800" dirty="0" err="1"/>
              <a:t>predefinidos</a:t>
            </a:r>
            <a:r>
              <a:rPr lang="en-US" sz="2800" dirty="0"/>
              <a:t> </a:t>
            </a:r>
            <a:r>
              <a:rPr lang="en-US" sz="2800" dirty="0" err="1"/>
              <a:t>escritos</a:t>
            </a:r>
            <a:endParaRPr lang="en-US" sz="2800" dirty="0"/>
          </a:p>
          <a:p>
            <a:pPr lvl="1"/>
            <a:r>
              <a:rPr lang="es-ES" sz="2400" dirty="0"/>
              <a:t>Crea formato y método estandarizados</a:t>
            </a:r>
            <a:r>
              <a:rPr lang="en-US" sz="2400" dirty="0"/>
              <a:t>  </a:t>
            </a:r>
          </a:p>
          <a:p>
            <a:pPr lvl="1"/>
            <a:r>
              <a:rPr lang="es-ES" sz="2400" dirty="0"/>
              <a:t>Asegura que el resultado final pueda replicarse independientemente del personal</a:t>
            </a:r>
            <a:endParaRPr lang="en-US" sz="2400" dirty="0"/>
          </a:p>
          <a:p>
            <a:pPr lvl="1"/>
            <a:r>
              <a:rPr lang="es-ES" sz="2400" dirty="0"/>
              <a:t>Orientado a los detalles y de fácil acceso</a:t>
            </a:r>
            <a:endParaRPr lang="en-US" sz="2400" dirty="0"/>
          </a:p>
          <a:p>
            <a:r>
              <a:rPr lang="en-US" sz="2800" dirty="0" err="1"/>
              <a:t>Necesidades</a:t>
            </a:r>
            <a:r>
              <a:rPr lang="en-US" sz="2800" dirty="0"/>
              <a:t> </a:t>
            </a:r>
            <a:r>
              <a:rPr lang="en-US" sz="2800" dirty="0" err="1"/>
              <a:t>potenciales</a:t>
            </a:r>
            <a:r>
              <a:rPr lang="en-US" sz="2800" dirty="0"/>
              <a:t> del </a:t>
            </a:r>
            <a:r>
              <a:rPr lang="en-US" sz="2800" dirty="0" err="1"/>
              <a:t>protocolo</a:t>
            </a:r>
            <a:r>
              <a:rPr lang="en-US" sz="2800" dirty="0"/>
              <a:t> </a:t>
            </a:r>
          </a:p>
          <a:p>
            <a:pPr lvl="1"/>
            <a:r>
              <a:rPr lang="en-US" sz="2400" dirty="0" err="1"/>
              <a:t>Instalación</a:t>
            </a:r>
            <a:r>
              <a:rPr lang="en-US" sz="2400" dirty="0"/>
              <a:t> y </a:t>
            </a:r>
            <a:r>
              <a:rPr lang="en-US" sz="2400" dirty="0" err="1"/>
              <a:t>mantenimiento</a:t>
            </a:r>
            <a:r>
              <a:rPr lang="en-US" sz="2400" dirty="0"/>
              <a:t> de la TAF</a:t>
            </a:r>
          </a:p>
          <a:p>
            <a:pPr lvl="1"/>
            <a:r>
              <a:rPr lang="en-US" sz="2400" dirty="0" err="1"/>
              <a:t>Capacitación</a:t>
            </a:r>
            <a:r>
              <a:rPr lang="en-US" sz="2400" dirty="0"/>
              <a:t> de </a:t>
            </a:r>
            <a:r>
              <a:rPr lang="en-US" sz="2400" dirty="0" err="1"/>
              <a:t>conductores</a:t>
            </a:r>
            <a:endParaRPr lang="en-US" sz="2400" dirty="0"/>
          </a:p>
          <a:p>
            <a:pPr lvl="1"/>
            <a:r>
              <a:rPr lang="en-US" sz="2400" dirty="0" err="1"/>
              <a:t>Incumplimiento</a:t>
            </a:r>
            <a:r>
              <a:rPr lang="en-US" sz="2400" dirty="0"/>
              <a:t> del conductor</a:t>
            </a:r>
          </a:p>
          <a:p>
            <a:pPr lvl="1"/>
            <a:r>
              <a:rPr lang="es-ES" sz="2400" dirty="0"/>
              <a:t>Análisis, revisión y almacenamiento de datos</a:t>
            </a:r>
            <a:endParaRPr lang="en-US" sz="2400" dirty="0"/>
          </a:p>
          <a:p>
            <a:pPr lvl="1"/>
            <a:endParaRPr lang="en-US" sz="2400" dirty="0"/>
          </a:p>
        </p:txBody>
      </p:sp>
      <p:grpSp>
        <p:nvGrpSpPr>
          <p:cNvPr id="4" name="Grupo 3">
            <a:extLst>
              <a:ext uri="{FF2B5EF4-FFF2-40B4-BE49-F238E27FC236}">
                <a16:creationId xmlns:a16="http://schemas.microsoft.com/office/drawing/2014/main" id="{D62C8DE2-C5F2-D382-D370-4345B6ADB21A}"/>
              </a:ext>
            </a:extLst>
          </p:cNvPr>
          <p:cNvGrpSpPr/>
          <p:nvPr/>
        </p:nvGrpSpPr>
        <p:grpSpPr>
          <a:xfrm>
            <a:off x="5867400" y="3657600"/>
            <a:ext cx="3200400" cy="2108200"/>
            <a:chOff x="5791200" y="3810000"/>
            <a:chExt cx="3200400" cy="2108200"/>
          </a:xfrm>
        </p:grpSpPr>
        <p:graphicFrame>
          <p:nvGraphicFramePr>
            <p:cNvPr id="6" name="Diagram 5" title="Protocol checklist"/>
            <p:cNvGraphicFramePr/>
            <p:nvPr>
              <p:extLst>
                <p:ext uri="{D42A27DB-BD31-4B8C-83A1-F6EECF244321}">
                  <p14:modId xmlns:p14="http://schemas.microsoft.com/office/powerpoint/2010/main" val="847925976"/>
                </p:ext>
              </p:extLst>
            </p:nvPr>
          </p:nvGraphicFramePr>
          <p:xfrm>
            <a:off x="5791200" y="3962400"/>
            <a:ext cx="3200400"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77000" y="3810000"/>
              <a:ext cx="516373" cy="830997"/>
            </a:xfrm>
            <a:prstGeom prst="rect">
              <a:avLst/>
            </a:prstGeom>
            <a:noFill/>
          </p:spPr>
          <p:txBody>
            <a:bodyPr wrap="square" rtlCol="0">
              <a:spAutoFit/>
            </a:bodyPr>
            <a:lstStyle/>
            <a:p>
              <a:r>
                <a:rPr lang="en-US" sz="4800" dirty="0">
                  <a:sym typeface="Wingdings"/>
                </a:rPr>
                <a:t></a:t>
              </a:r>
              <a:endParaRPr lang="en-US" sz="4800" dirty="0"/>
            </a:p>
          </p:txBody>
        </p:sp>
        <p:sp>
          <p:nvSpPr>
            <p:cNvPr id="9" name="TextBox 8"/>
            <p:cNvSpPr txBox="1"/>
            <p:nvPr/>
          </p:nvSpPr>
          <p:spPr>
            <a:xfrm>
              <a:off x="6477000" y="4426803"/>
              <a:ext cx="516373" cy="830997"/>
            </a:xfrm>
            <a:prstGeom prst="rect">
              <a:avLst/>
            </a:prstGeom>
            <a:noFill/>
          </p:spPr>
          <p:txBody>
            <a:bodyPr wrap="square" rtlCol="0">
              <a:spAutoFit/>
            </a:bodyPr>
            <a:lstStyle/>
            <a:p>
              <a:r>
                <a:rPr lang="en-US" sz="4800" dirty="0">
                  <a:sym typeface="Wingdings"/>
                </a:rPr>
                <a:t></a:t>
              </a:r>
              <a:endParaRPr lang="en-US" sz="4800" dirty="0"/>
            </a:p>
          </p:txBody>
        </p:sp>
      </p:grpSp>
    </p:spTree>
    <p:extLst>
      <p:ext uri="{BB962C8B-B14F-4D97-AF65-F5344CB8AC3E}">
        <p14:creationId xmlns:p14="http://schemas.microsoft.com/office/powerpoint/2010/main" val="3419773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Arial" pitchFamily="34" charset="0"/>
                <a:cs typeface="Arial" pitchFamily="34" charset="0"/>
              </a:rPr>
              <a:t>Cuestiones</a:t>
            </a:r>
            <a:r>
              <a:rPr lang="en-US" dirty="0">
                <a:latin typeface="Arial" pitchFamily="34" charset="0"/>
                <a:cs typeface="Arial" pitchFamily="34" charset="0"/>
              </a:rPr>
              <a:t> </a:t>
            </a:r>
            <a:r>
              <a:rPr lang="en-US" dirty="0" err="1">
                <a:latin typeface="Arial" pitchFamily="34" charset="0"/>
                <a:cs typeface="Arial" pitchFamily="34" charset="0"/>
              </a:rPr>
              <a:t>Tecnológicas</a:t>
            </a:r>
            <a:r>
              <a:rPr lang="en-US" dirty="0">
                <a:latin typeface="Arial" pitchFamily="34" charset="0"/>
                <a:cs typeface="Arial" pitchFamily="34" charset="0"/>
              </a:rPr>
              <a:t> </a:t>
            </a:r>
            <a:r>
              <a:rPr lang="en-US" dirty="0" err="1">
                <a:latin typeface="Arial" pitchFamily="34" charset="0"/>
                <a:cs typeface="Arial" pitchFamily="34" charset="0"/>
              </a:rPr>
              <a:t>Fundamentales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s-ES" dirty="0"/>
              <a:t>Las TAF de un solo canal son las más comunes</a:t>
            </a:r>
            <a:endParaRPr lang="en-US" dirty="0"/>
          </a:p>
          <a:p>
            <a:r>
              <a:rPr lang="es-ES" dirty="0"/>
              <a:t>Potencialmente no hay revisión y validación independientes del sistema</a:t>
            </a:r>
            <a:endParaRPr lang="en-US" dirty="0"/>
          </a:p>
          <a:p>
            <a:r>
              <a:rPr lang="en-US" dirty="0"/>
              <a:t>Aceptación del conductor</a:t>
            </a:r>
          </a:p>
          <a:p>
            <a:r>
              <a:rPr lang="es-ES" dirty="0"/>
              <a:t>La tecnología nunca deja de                              evolucionar</a:t>
            </a:r>
            <a:endParaRPr lang="en-US" dirty="0"/>
          </a:p>
          <a:p>
            <a:pPr lvl="1"/>
            <a:r>
              <a:rPr lang="es-ES" dirty="0"/>
              <a:t>Lo que está aquí hoy, puede                                    que mañana ya no esté; sin embargo, es posible que haya nuevas tecnologías disponibles</a:t>
            </a:r>
            <a:endParaRPr lang="en-US" dirty="0"/>
          </a:p>
          <a:p>
            <a:endParaRPr lang="en-US" dirty="0"/>
          </a:p>
        </p:txBody>
      </p:sp>
      <p:pic>
        <p:nvPicPr>
          <p:cNvPr id="6" name="Picture 5" title="White Freightliner Cascadia truck-tractor"/>
          <p:cNvPicPr/>
          <p:nvPr/>
        </p:nvPicPr>
        <p:blipFill rotWithShape="1">
          <a:blip r:embed="rId3" cstate="print">
            <a:extLst>
              <a:ext uri="{28A0092B-C50C-407E-A947-70E740481C1C}">
                <a14:useLocalDpi xmlns:a14="http://schemas.microsoft.com/office/drawing/2010/main" val="0"/>
              </a:ext>
            </a:extLst>
          </a:blip>
          <a:srcRect l="16026"/>
          <a:stretch/>
        </p:blipFill>
        <p:spPr bwMode="auto">
          <a:xfrm>
            <a:off x="5867400" y="2743200"/>
            <a:ext cx="2743200" cy="2194560"/>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6217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Arial" pitchFamily="34" charset="0"/>
                <a:cs typeface="Arial" pitchFamily="34" charset="0"/>
              </a:rPr>
              <a:t>Evaluación</a:t>
            </a:r>
            <a:r>
              <a:rPr lang="en-US" sz="4000" dirty="0">
                <a:latin typeface="Arial" pitchFamily="34" charset="0"/>
                <a:cs typeface="Arial" pitchFamily="34" charset="0"/>
              </a:rPr>
              <a:t> de la TAF</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382000" cy="4525963"/>
          </a:xfrm>
        </p:spPr>
        <p:txBody>
          <a:bodyPr>
            <a:normAutofit fontScale="92500" lnSpcReduction="10000"/>
          </a:bodyPr>
          <a:lstStyle/>
          <a:p>
            <a:r>
              <a:rPr lang="en-US" sz="2800" dirty="0" err="1"/>
              <a:t>Investigar</a:t>
            </a:r>
            <a:r>
              <a:rPr lang="en-US" sz="2800" dirty="0"/>
              <a:t> la </a:t>
            </a:r>
            <a:r>
              <a:rPr lang="en-US" sz="2800" dirty="0" err="1"/>
              <a:t>nueva</a:t>
            </a:r>
            <a:r>
              <a:rPr lang="en-US" sz="2800" dirty="0"/>
              <a:t> </a:t>
            </a:r>
            <a:r>
              <a:rPr lang="en-US" sz="2800" dirty="0" err="1"/>
              <a:t>tecnología</a:t>
            </a:r>
            <a:r>
              <a:rPr lang="en-US" sz="2800" dirty="0"/>
              <a:t> </a:t>
            </a:r>
          </a:p>
          <a:p>
            <a:pPr lvl="1"/>
            <a:r>
              <a:rPr lang="en-US" sz="2400" dirty="0" err="1"/>
              <a:t>Estudios</a:t>
            </a:r>
            <a:r>
              <a:rPr lang="en-US" sz="2400" dirty="0"/>
              <a:t> </a:t>
            </a:r>
            <a:r>
              <a:rPr lang="en-US" sz="2400" dirty="0" err="1"/>
              <a:t>universitarios</a:t>
            </a:r>
            <a:r>
              <a:rPr lang="en-US" sz="2400" dirty="0"/>
              <a:t> y </a:t>
            </a:r>
            <a:r>
              <a:rPr lang="en-US" sz="2400" dirty="0" err="1"/>
              <a:t>gubernamentales</a:t>
            </a:r>
            <a:endParaRPr lang="en-US" sz="2400" dirty="0"/>
          </a:p>
          <a:p>
            <a:pPr lvl="1"/>
            <a:r>
              <a:rPr lang="en-US" sz="2400" dirty="0" err="1"/>
              <a:t>Pruebas</a:t>
            </a:r>
            <a:r>
              <a:rPr lang="en-US" sz="2400" dirty="0"/>
              <a:t> </a:t>
            </a:r>
            <a:r>
              <a:rPr lang="en-US" sz="2400" dirty="0" err="1"/>
              <a:t>actuales</a:t>
            </a:r>
            <a:endParaRPr lang="en-US" sz="2400" dirty="0"/>
          </a:p>
          <a:p>
            <a:r>
              <a:rPr lang="es-ES" sz="2800" dirty="0"/>
              <a:t>Comuníquese con el proveedor para conocer las especificaciones y el costo</a:t>
            </a:r>
            <a:endParaRPr lang="en-US" sz="2800" dirty="0"/>
          </a:p>
          <a:p>
            <a:pPr lvl="1"/>
            <a:r>
              <a:rPr lang="es-ES" sz="2400" dirty="0"/>
              <a:t>Clasificación y concepto de la TAF</a:t>
            </a:r>
            <a:endParaRPr lang="en-US" sz="2400" dirty="0"/>
          </a:p>
          <a:p>
            <a:pPr lvl="1"/>
            <a:r>
              <a:rPr lang="en-US" sz="2400" dirty="0" err="1"/>
              <a:t>Documentación</a:t>
            </a:r>
            <a:r>
              <a:rPr lang="en-US" sz="2400" dirty="0"/>
              <a:t> </a:t>
            </a:r>
            <a:r>
              <a:rPr lang="en-US" sz="2400" dirty="0" err="1"/>
              <a:t>técnica</a:t>
            </a:r>
            <a:endParaRPr lang="en-US" sz="2400" dirty="0"/>
          </a:p>
          <a:p>
            <a:pPr lvl="1"/>
            <a:r>
              <a:rPr lang="en-US" sz="2400" dirty="0"/>
              <a:t>Vida </a:t>
            </a:r>
            <a:r>
              <a:rPr lang="en-US" sz="2400" dirty="0" err="1"/>
              <a:t>útil</a:t>
            </a:r>
            <a:r>
              <a:rPr lang="en-US" sz="2400" dirty="0"/>
              <a:t> </a:t>
            </a:r>
            <a:r>
              <a:rPr lang="en-US" sz="2400" dirty="0" err="1"/>
              <a:t>esperada</a:t>
            </a:r>
            <a:endParaRPr lang="en-US" sz="2400" dirty="0"/>
          </a:p>
          <a:p>
            <a:r>
              <a:rPr lang="es-ES" sz="2800" dirty="0"/>
              <a:t>Crear puntos de referencia para comparar con las TAF actuales del mismo concepto</a:t>
            </a:r>
            <a:r>
              <a:rPr lang="en-US" sz="2800" dirty="0"/>
              <a:t> </a:t>
            </a:r>
          </a:p>
          <a:p>
            <a:r>
              <a:rPr lang="es-ES" sz="2800" dirty="0"/>
              <a:t>Determinar el costo-beneficio proyectado de la nueva TAF</a:t>
            </a:r>
            <a:endParaRPr lang="en-US" sz="2800" dirty="0"/>
          </a:p>
          <a:p>
            <a:endParaRPr lang="en-US" sz="2800" dirty="0"/>
          </a:p>
        </p:txBody>
      </p:sp>
    </p:spTree>
    <p:extLst>
      <p:ext uri="{BB962C8B-B14F-4D97-AF65-F5344CB8AC3E}">
        <p14:creationId xmlns:p14="http://schemas.microsoft.com/office/powerpoint/2010/main" val="3883134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latin typeface="Arial" pitchFamily="34" charset="0"/>
                <a:cs typeface="Arial" pitchFamily="34" charset="0"/>
              </a:rPr>
              <a:t>Conclusión</a:t>
            </a:r>
            <a:r>
              <a:rPr lang="en-US" dirty="0">
                <a:latin typeface="Arial" pitchFamily="34" charset="0"/>
                <a:cs typeface="Arial" pitchFamily="34" charset="0"/>
              </a:rPr>
              <a:t>: </a:t>
            </a:r>
            <a:r>
              <a:rPr lang="en-US" dirty="0" err="1">
                <a:latin typeface="Arial" pitchFamily="34" charset="0"/>
                <a:cs typeface="Arial" pitchFamily="34" charset="0"/>
              </a:rPr>
              <a:t>Revisión</a:t>
            </a:r>
            <a:r>
              <a:rPr lang="en-US" dirty="0">
                <a:latin typeface="Arial" pitchFamily="34" charset="0"/>
                <a:cs typeface="Arial" pitchFamily="34" charset="0"/>
              </a:rPr>
              <a:t> y </a:t>
            </a:r>
            <a:r>
              <a:rPr lang="en-US" dirty="0" err="1">
                <a:latin typeface="Arial" pitchFamily="34" charset="0"/>
                <a:cs typeface="Arial" pitchFamily="34" charset="0"/>
              </a:rPr>
              <a:t>Resumen</a:t>
            </a:r>
            <a:endParaRPr lang="en-US" dirty="0">
              <a:latin typeface="Arial" pitchFamily="34" charset="0"/>
              <a:cs typeface="Arial" pitchFamily="34" charset="0"/>
            </a:endParaRPr>
          </a:p>
        </p:txBody>
      </p:sp>
    </p:spTree>
    <p:extLst>
      <p:ext uri="{BB962C8B-B14F-4D97-AF65-F5344CB8AC3E}">
        <p14:creationId xmlns:p14="http://schemas.microsoft.com/office/powerpoint/2010/main" val="432515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latin typeface="Arial" pitchFamily="34" charset="0"/>
                <a:cs typeface="Arial" pitchFamily="34" charset="0"/>
              </a:rPr>
              <a:t>Definición y Clasificaciones de las TAF</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s-ES" sz="2800" dirty="0"/>
              <a:t>Sistemas diseñados para reconocer y mitigar la fatiga del conductor con el objetivo de advertir a los conductores y reducir los errores de conducción relacionados con la fatiga</a:t>
            </a:r>
            <a:endParaRPr lang="en-US" sz="2800" dirty="0"/>
          </a:p>
          <a:p>
            <a:endParaRPr lang="en-US" dirty="0"/>
          </a:p>
        </p:txBody>
      </p:sp>
      <p:graphicFrame>
        <p:nvGraphicFramePr>
          <p:cNvPr id="5" name="Diagram 4"/>
          <p:cNvGraphicFramePr/>
          <p:nvPr>
            <p:extLst>
              <p:ext uri="{D42A27DB-BD31-4B8C-83A1-F6EECF244321}">
                <p14:modId xmlns:p14="http://schemas.microsoft.com/office/powerpoint/2010/main" val="3343156117"/>
              </p:ext>
            </p:extLst>
          </p:nvPr>
        </p:nvGraphicFramePr>
        <p:xfrm>
          <a:off x="609600" y="2971800"/>
          <a:ext cx="5638800" cy="33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rot="17225849">
            <a:off x="4111684" y="4826670"/>
            <a:ext cx="735463" cy="58386"/>
            <a:chOff x="3492381" y="1417557"/>
            <a:chExt cx="730685" cy="40429"/>
          </a:xfrm>
        </p:grpSpPr>
        <p:sp>
          <p:nvSpPr>
            <p:cNvPr id="7" name="Straight Connector 3"/>
            <p:cNvSpPr/>
            <p:nvPr/>
          </p:nvSpPr>
          <p:spPr>
            <a:xfrm rot="2142401">
              <a:off x="3492381" y="1417557"/>
              <a:ext cx="730685" cy="40429"/>
            </a:xfrm>
            <a:custGeom>
              <a:avLst/>
              <a:gdLst/>
              <a:ahLst/>
              <a:cxnLst/>
              <a:rect l="0" t="0" r="0" b="0"/>
              <a:pathLst>
                <a:path>
                  <a:moveTo>
                    <a:pt x="0" y="20214"/>
                  </a:moveTo>
                  <a:lnTo>
                    <a:pt x="7306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MX"/>
            </a:p>
          </p:txBody>
        </p:sp>
        <p:sp>
          <p:nvSpPr>
            <p:cNvPr id="8" name="Straight Connector 4"/>
            <p:cNvSpPr/>
            <p:nvPr/>
          </p:nvSpPr>
          <p:spPr>
            <a:xfrm rot="2142401">
              <a:off x="3839457" y="1419505"/>
              <a:ext cx="36534" cy="365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9" name="Group 8"/>
          <p:cNvGrpSpPr/>
          <p:nvPr/>
        </p:nvGrpSpPr>
        <p:grpSpPr>
          <a:xfrm>
            <a:off x="6858000" y="3886200"/>
            <a:ext cx="1483320" cy="741660"/>
            <a:chOff x="2076648" y="853715"/>
            <a:chExt cx="1483320" cy="741660"/>
          </a:xfrm>
        </p:grpSpPr>
        <p:sp>
          <p:nvSpPr>
            <p:cNvPr id="10" name="Rounded Rectangle 9"/>
            <p:cNvSpPr/>
            <p:nvPr/>
          </p:nvSpPr>
          <p:spPr>
            <a:xfrm>
              <a:off x="2076648" y="853715"/>
              <a:ext cx="1483320" cy="7416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MX"/>
            </a:p>
          </p:txBody>
        </p:sp>
        <p:sp>
          <p:nvSpPr>
            <p:cNvPr id="11" name="Rounded Rectangle 4"/>
            <p:cNvSpPr/>
            <p:nvPr/>
          </p:nvSpPr>
          <p:spPr>
            <a:xfrm>
              <a:off x="2098370" y="875437"/>
              <a:ext cx="1439876" cy="698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1600" dirty="0"/>
                <a:t>En </a:t>
              </a:r>
              <a:r>
                <a:rPr lang="en-US" sz="1600" dirty="0" err="1"/>
                <a:t>el</a:t>
              </a:r>
              <a:r>
                <a:rPr lang="en-US" sz="1600" dirty="0"/>
                <a:t> </a:t>
              </a:r>
              <a:r>
                <a:rPr lang="en-US" sz="1600" dirty="0" err="1"/>
                <a:t>Vehículo</a:t>
              </a:r>
              <a:endParaRPr lang="en-US" sz="1600" kern="1200" dirty="0"/>
            </a:p>
          </p:txBody>
        </p:sp>
      </p:grpSp>
      <p:grpSp>
        <p:nvGrpSpPr>
          <p:cNvPr id="12" name="Group 11"/>
          <p:cNvGrpSpPr/>
          <p:nvPr/>
        </p:nvGrpSpPr>
        <p:grpSpPr>
          <a:xfrm>
            <a:off x="6858000" y="4800600"/>
            <a:ext cx="1483320" cy="741660"/>
            <a:chOff x="2076648" y="853715"/>
            <a:chExt cx="1483320" cy="741660"/>
          </a:xfrm>
        </p:grpSpPr>
        <p:sp>
          <p:nvSpPr>
            <p:cNvPr id="13" name="Rounded Rectangle 12"/>
            <p:cNvSpPr/>
            <p:nvPr/>
          </p:nvSpPr>
          <p:spPr>
            <a:xfrm>
              <a:off x="2076648" y="853715"/>
              <a:ext cx="1483320" cy="7416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MX"/>
            </a:p>
          </p:txBody>
        </p:sp>
        <p:sp>
          <p:nvSpPr>
            <p:cNvPr id="14" name="Rounded Rectangle 4"/>
            <p:cNvSpPr/>
            <p:nvPr/>
          </p:nvSpPr>
          <p:spPr>
            <a:xfrm>
              <a:off x="2098370" y="875437"/>
              <a:ext cx="1439876" cy="698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1600" dirty="0" err="1"/>
                <a:t>Fuera</a:t>
              </a:r>
              <a:r>
                <a:rPr lang="en-US" sz="1600" dirty="0"/>
                <a:t> del </a:t>
              </a:r>
              <a:r>
                <a:rPr lang="en-US" sz="1600" dirty="0" err="1"/>
                <a:t>Vehículo</a:t>
              </a:r>
              <a:endParaRPr lang="en-US" sz="1600" kern="1200" dirty="0"/>
            </a:p>
          </p:txBody>
        </p:sp>
      </p:grpSp>
      <p:grpSp>
        <p:nvGrpSpPr>
          <p:cNvPr id="15" name="Group 14"/>
          <p:cNvGrpSpPr/>
          <p:nvPr/>
        </p:nvGrpSpPr>
        <p:grpSpPr>
          <a:xfrm rot="4242183">
            <a:off x="6194988" y="3942166"/>
            <a:ext cx="547280" cy="149062"/>
            <a:chOff x="1405385" y="1433054"/>
            <a:chExt cx="749197" cy="40429"/>
          </a:xfrm>
        </p:grpSpPr>
        <p:sp>
          <p:nvSpPr>
            <p:cNvPr id="16"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MX"/>
            </a:p>
          </p:txBody>
        </p:sp>
        <p:sp>
          <p:nvSpPr>
            <p:cNvPr id="17"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8" name="Group 17"/>
          <p:cNvGrpSpPr/>
          <p:nvPr/>
        </p:nvGrpSpPr>
        <p:grpSpPr>
          <a:xfrm rot="4242183">
            <a:off x="6211732" y="4856566"/>
            <a:ext cx="547280" cy="149062"/>
            <a:chOff x="1405385" y="1433054"/>
            <a:chExt cx="749197" cy="40429"/>
          </a:xfrm>
        </p:grpSpPr>
        <p:sp>
          <p:nvSpPr>
            <p:cNvPr id="19"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MX"/>
            </a:p>
          </p:txBody>
        </p:sp>
        <p:sp>
          <p:nvSpPr>
            <p:cNvPr id="20"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1" name="Group 20"/>
          <p:cNvGrpSpPr/>
          <p:nvPr/>
        </p:nvGrpSpPr>
        <p:grpSpPr>
          <a:xfrm rot="10989342">
            <a:off x="6383232" y="5169987"/>
            <a:ext cx="547280" cy="149062"/>
            <a:chOff x="1405385" y="1433054"/>
            <a:chExt cx="749197" cy="40429"/>
          </a:xfrm>
        </p:grpSpPr>
        <p:sp>
          <p:nvSpPr>
            <p:cNvPr id="22"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MX"/>
            </a:p>
          </p:txBody>
        </p:sp>
        <p:sp>
          <p:nvSpPr>
            <p:cNvPr id="23"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4" name="Group 23"/>
          <p:cNvGrpSpPr/>
          <p:nvPr/>
        </p:nvGrpSpPr>
        <p:grpSpPr>
          <a:xfrm rot="11028875">
            <a:off x="6382567" y="4285240"/>
            <a:ext cx="547280" cy="149062"/>
            <a:chOff x="1405385" y="1433054"/>
            <a:chExt cx="749197" cy="40429"/>
          </a:xfrm>
        </p:grpSpPr>
        <p:sp>
          <p:nvSpPr>
            <p:cNvPr id="25"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MX"/>
            </a:p>
          </p:txBody>
        </p:sp>
        <p:sp>
          <p:nvSpPr>
            <p:cNvPr id="26"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27" name="TextBox 26"/>
          <p:cNvSpPr txBox="1"/>
          <p:nvPr/>
        </p:nvSpPr>
        <p:spPr>
          <a:xfrm>
            <a:off x="2369318" y="5867400"/>
            <a:ext cx="4115999" cy="338554"/>
          </a:xfrm>
          <a:prstGeom prst="rect">
            <a:avLst/>
          </a:prstGeom>
          <a:noFill/>
        </p:spPr>
        <p:txBody>
          <a:bodyPr wrap="none" rtlCol="0">
            <a:spAutoFit/>
          </a:bodyPr>
          <a:lstStyle/>
          <a:p>
            <a:r>
              <a:rPr lang="es-ES" sz="1600" b="1" dirty="0">
                <a:latin typeface="Arial" pitchFamily="34" charset="0"/>
                <a:cs typeface="Arial" pitchFamily="34" charset="0"/>
              </a:rPr>
              <a:t>Clasificaciones y relaciones de las TAF</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2637133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Arial" pitchFamily="34" charset="0"/>
                <a:cs typeface="Arial" pitchFamily="34" charset="0"/>
              </a:rPr>
              <a:t>Conceptos</a:t>
            </a:r>
            <a:r>
              <a:rPr lang="en-US" sz="4000" dirty="0">
                <a:latin typeface="Arial" pitchFamily="34" charset="0"/>
                <a:cs typeface="Arial" pitchFamily="34" charset="0"/>
              </a:rPr>
              <a:t> de las TAF</a:t>
            </a:r>
          </a:p>
        </p:txBody>
      </p:sp>
      <p:sp>
        <p:nvSpPr>
          <p:cNvPr id="3" name="Content Placeholder 2"/>
          <p:cNvSpPr>
            <a:spLocks noGrp="1"/>
          </p:cNvSpPr>
          <p:nvPr>
            <p:ph idx="1"/>
          </p:nvPr>
        </p:nvSpPr>
        <p:spPr>
          <a:xfrm>
            <a:off x="457200" y="1600200"/>
            <a:ext cx="8382000" cy="4525963"/>
          </a:xfrm>
        </p:spPr>
        <p:txBody>
          <a:bodyPr>
            <a:normAutofit/>
          </a:bodyPr>
          <a:lstStyle/>
          <a:p>
            <a:r>
              <a:rPr lang="es-ES" dirty="0"/>
              <a:t>Conceptos que forman la base de las</a:t>
            </a:r>
            <a:r>
              <a:rPr lang="en-US" dirty="0"/>
              <a:t> TAF</a:t>
            </a:r>
          </a:p>
          <a:p>
            <a:pPr lvl="1"/>
            <a:r>
              <a:rPr lang="es-ES" dirty="0"/>
              <a:t>Medidas Fisiológicas (medidas oculares y </a:t>
            </a:r>
            <a:r>
              <a:rPr lang="es-ES" dirty="0" err="1"/>
              <a:t>actigrafía</a:t>
            </a:r>
            <a:r>
              <a:rPr lang="en-US" dirty="0"/>
              <a:t>)</a:t>
            </a:r>
          </a:p>
          <a:p>
            <a:pPr lvl="1"/>
            <a:r>
              <a:rPr lang="en-US" dirty="0" err="1"/>
              <a:t>Habilidades</a:t>
            </a:r>
            <a:r>
              <a:rPr lang="en-US" dirty="0"/>
              <a:t> </a:t>
            </a:r>
            <a:r>
              <a:rPr lang="en-US" dirty="0" err="1"/>
              <a:t>psicomotoras</a:t>
            </a:r>
            <a:r>
              <a:rPr lang="en-US" dirty="0"/>
              <a:t> (</a:t>
            </a:r>
            <a:r>
              <a:rPr lang="en-US" dirty="0" err="1"/>
              <a:t>función</a:t>
            </a:r>
            <a:r>
              <a:rPr lang="en-US" dirty="0"/>
              <a:t> </a:t>
            </a:r>
            <a:r>
              <a:rPr lang="en-US" dirty="0" err="1"/>
              <a:t>cognitiva</a:t>
            </a:r>
            <a:r>
              <a:rPr lang="en-US" dirty="0"/>
              <a:t>)</a:t>
            </a:r>
          </a:p>
          <a:p>
            <a:pPr lvl="1"/>
            <a:r>
              <a:rPr lang="es-ES" dirty="0"/>
              <a:t>Basado en el comportamiento (asesoramiento)</a:t>
            </a:r>
            <a:endParaRPr lang="en-US" dirty="0"/>
          </a:p>
          <a:p>
            <a:pPr lvl="1"/>
            <a:r>
              <a:rPr lang="es-ES" dirty="0"/>
              <a:t>Cinemática del vehículo/datos obtenidos del conductor (carril y dirección)</a:t>
            </a:r>
            <a:endParaRPr lang="en-US" dirty="0"/>
          </a:p>
          <a:p>
            <a:pPr lvl="1"/>
            <a:r>
              <a:rPr lang="en-US" dirty="0" err="1"/>
              <a:t>Sistemas</a:t>
            </a:r>
            <a:r>
              <a:rPr lang="en-US" dirty="0"/>
              <a:t> </a:t>
            </a:r>
            <a:r>
              <a:rPr lang="en-US" dirty="0" err="1"/>
              <a:t>Monocanal</a:t>
            </a:r>
            <a:r>
              <a:rPr lang="en-US" dirty="0"/>
              <a:t> vs. </a:t>
            </a:r>
            <a:r>
              <a:rPr lang="en-US" dirty="0" err="1"/>
              <a:t>Multicanal</a:t>
            </a:r>
            <a:r>
              <a:rPr lang="en-US" dirty="0"/>
              <a:t> </a:t>
            </a:r>
          </a:p>
          <a:p>
            <a:pPr lvl="1"/>
            <a:endParaRPr lang="en-US" dirty="0"/>
          </a:p>
        </p:txBody>
      </p:sp>
    </p:spTree>
    <p:extLst>
      <p:ext uri="{BB962C8B-B14F-4D97-AF65-F5344CB8AC3E}">
        <p14:creationId xmlns:p14="http://schemas.microsoft.com/office/powerpoint/2010/main" val="2827934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TAF: </a:t>
            </a:r>
            <a:r>
              <a:rPr lang="en-US" dirty="0" err="1"/>
              <a:t>Parte</a:t>
            </a:r>
            <a:r>
              <a:rPr lang="en-US" dirty="0"/>
              <a:t> del </a:t>
            </a:r>
            <a:r>
              <a:rPr lang="en-US" dirty="0" err="1"/>
              <a:t>Equipo</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s-ES" sz="2800" dirty="0"/>
              <a:t>Un programa de administración de la fatiga es un concepto de equipo</a:t>
            </a:r>
            <a:endParaRPr lang="en-US" sz="2800" dirty="0"/>
          </a:p>
          <a:p>
            <a:r>
              <a:rPr lang="es-ES" sz="2800" dirty="0"/>
              <a:t>Las TAF son sólo una parte de la ecuación</a:t>
            </a:r>
            <a:endParaRPr lang="en-US" sz="2800" dirty="0"/>
          </a:p>
        </p:txBody>
      </p:sp>
      <p:grpSp>
        <p:nvGrpSpPr>
          <p:cNvPr id="10" name="Group 9" title="Venn diagram"/>
          <p:cNvGrpSpPr/>
          <p:nvPr/>
        </p:nvGrpSpPr>
        <p:grpSpPr>
          <a:xfrm>
            <a:off x="2844845" y="3041904"/>
            <a:ext cx="3442855" cy="3206496"/>
            <a:chOff x="2971800" y="3578352"/>
            <a:chExt cx="3138055" cy="2743200"/>
          </a:xfrm>
        </p:grpSpPr>
        <p:sp>
          <p:nvSpPr>
            <p:cNvPr id="24" name="Flowchart: Connector 23"/>
            <p:cNvSpPr/>
            <p:nvPr/>
          </p:nvSpPr>
          <p:spPr>
            <a:xfrm>
              <a:off x="4052455" y="4337304"/>
              <a:ext cx="2057400" cy="1984248"/>
            </a:xfrm>
            <a:prstGeom prst="flowChartConnector">
              <a:avLst/>
            </a:prstGeom>
            <a:solidFill>
              <a:srgbClr val="7030A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pSp>
          <p:nvGrpSpPr>
            <p:cNvPr id="9" name="Group 8"/>
            <p:cNvGrpSpPr/>
            <p:nvPr/>
          </p:nvGrpSpPr>
          <p:grpSpPr>
            <a:xfrm>
              <a:off x="2971800" y="3578352"/>
              <a:ext cx="2845515" cy="2743200"/>
              <a:chOff x="2971800" y="3578352"/>
              <a:chExt cx="2845515" cy="2743200"/>
            </a:xfrm>
          </p:grpSpPr>
          <p:sp>
            <p:nvSpPr>
              <p:cNvPr id="14" name="Flowchart: Connector 13"/>
              <p:cNvSpPr/>
              <p:nvPr/>
            </p:nvSpPr>
            <p:spPr>
              <a:xfrm>
                <a:off x="2971800" y="4340352"/>
                <a:ext cx="2057400" cy="1981200"/>
              </a:xfrm>
              <a:prstGeom prst="flowChartConnector">
                <a:avLst/>
              </a:prstGeom>
              <a:solidFill>
                <a:srgbClr val="00FFFF">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5" name="Flowchart: Connector 24"/>
              <p:cNvSpPr/>
              <p:nvPr/>
            </p:nvSpPr>
            <p:spPr>
              <a:xfrm>
                <a:off x="3505200" y="3578352"/>
                <a:ext cx="2057400" cy="1984248"/>
              </a:xfrm>
              <a:prstGeom prst="flowChartConnector">
                <a:avLst/>
              </a:prstGeom>
              <a:solidFill>
                <a:srgbClr val="FFFF0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5" name="TextBox 4"/>
              <p:cNvSpPr txBox="1"/>
              <p:nvPr/>
            </p:nvSpPr>
            <p:spPr>
              <a:xfrm>
                <a:off x="4275348" y="3844328"/>
                <a:ext cx="479062" cy="315968"/>
              </a:xfrm>
              <a:prstGeom prst="rect">
                <a:avLst/>
              </a:prstGeom>
              <a:noFill/>
            </p:spPr>
            <p:txBody>
              <a:bodyPr wrap="none" rtlCol="0">
                <a:spAutoFit/>
              </a:bodyPr>
              <a:lstStyle/>
              <a:p>
                <a:r>
                  <a:rPr lang="en-US" b="1" dirty="0"/>
                  <a:t>TAF</a:t>
                </a:r>
              </a:p>
            </p:txBody>
          </p:sp>
          <p:sp>
            <p:nvSpPr>
              <p:cNvPr id="6" name="TextBox 5"/>
              <p:cNvSpPr txBox="1"/>
              <p:nvPr/>
            </p:nvSpPr>
            <p:spPr>
              <a:xfrm rot="2519990">
                <a:off x="3068196" y="5422727"/>
                <a:ext cx="1046489" cy="315968"/>
              </a:xfrm>
              <a:prstGeom prst="rect">
                <a:avLst/>
              </a:prstGeom>
              <a:noFill/>
            </p:spPr>
            <p:txBody>
              <a:bodyPr wrap="none" rtlCol="0">
                <a:spAutoFit/>
              </a:bodyPr>
              <a:lstStyle/>
              <a:p>
                <a:r>
                  <a:rPr lang="en-US" b="1" dirty="0" err="1"/>
                  <a:t>Educación</a:t>
                </a:r>
                <a:endParaRPr lang="en-US" b="1" dirty="0"/>
              </a:p>
            </p:txBody>
          </p:sp>
          <p:sp>
            <p:nvSpPr>
              <p:cNvPr id="7" name="TextBox 6"/>
              <p:cNvSpPr txBox="1"/>
              <p:nvPr/>
            </p:nvSpPr>
            <p:spPr>
              <a:xfrm rot="18943761">
                <a:off x="5106934" y="5404615"/>
                <a:ext cx="710381" cy="315968"/>
              </a:xfrm>
              <a:prstGeom prst="rect">
                <a:avLst/>
              </a:prstGeom>
              <a:noFill/>
            </p:spPr>
            <p:txBody>
              <a:bodyPr wrap="none" rtlCol="0">
                <a:spAutoFit/>
              </a:bodyPr>
              <a:lstStyle/>
              <a:p>
                <a:r>
                  <a:rPr lang="en-US" b="1" dirty="0" err="1"/>
                  <a:t>Sueño</a:t>
                </a:r>
                <a:endParaRPr lang="en-US" b="1" dirty="0"/>
              </a:p>
            </p:txBody>
          </p:sp>
          <p:sp>
            <p:nvSpPr>
              <p:cNvPr id="8" name="TextBox 7"/>
              <p:cNvSpPr txBox="1"/>
              <p:nvPr/>
            </p:nvSpPr>
            <p:spPr>
              <a:xfrm>
                <a:off x="4225962" y="4876800"/>
                <a:ext cx="490107" cy="315968"/>
              </a:xfrm>
              <a:prstGeom prst="rect">
                <a:avLst/>
              </a:prstGeom>
              <a:noFill/>
            </p:spPr>
            <p:txBody>
              <a:bodyPr wrap="none" rtlCol="0">
                <a:spAutoFit/>
              </a:bodyPr>
              <a:lstStyle/>
              <a:p>
                <a:r>
                  <a:rPr lang="en-US" b="1" dirty="0"/>
                  <a:t>PAF</a:t>
                </a:r>
              </a:p>
            </p:txBody>
          </p:sp>
        </p:grpSp>
      </p:grpSp>
    </p:spTree>
    <p:extLst>
      <p:ext uri="{BB962C8B-B14F-4D97-AF65-F5344CB8AC3E}">
        <p14:creationId xmlns:p14="http://schemas.microsoft.com/office/powerpoint/2010/main" val="740695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Arial" pitchFamily="34" charset="0"/>
                <a:cs typeface="Arial" pitchFamily="34" charset="0"/>
              </a:rPr>
              <a:t>Mejores</a:t>
            </a:r>
            <a:r>
              <a:rPr lang="en-US" dirty="0">
                <a:latin typeface="Arial" pitchFamily="34" charset="0"/>
                <a:cs typeface="Arial" pitchFamily="34" charset="0"/>
              </a:rPr>
              <a:t> </a:t>
            </a:r>
            <a:r>
              <a:rPr lang="en-US" dirty="0" err="1">
                <a:latin typeface="Arial" pitchFamily="34" charset="0"/>
                <a:cs typeface="Arial" pitchFamily="34" charset="0"/>
              </a:rPr>
              <a:t>Prácticas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pPr marL="514350" indent="-514350">
              <a:buFont typeface="+mj-lt"/>
              <a:buAutoNum type="arabicParenR"/>
            </a:pPr>
            <a:r>
              <a:rPr lang="es-ES" sz="2800" dirty="0"/>
              <a:t>Debe integrarse en el PAF general</a:t>
            </a:r>
            <a:endParaRPr lang="en-US" sz="2800" dirty="0"/>
          </a:p>
          <a:p>
            <a:pPr marL="514350" indent="-514350">
              <a:buFont typeface="+mj-lt"/>
              <a:buAutoNum type="arabicParenR"/>
            </a:pPr>
            <a:r>
              <a:rPr lang="es-ES" sz="2800" dirty="0"/>
              <a:t>Aprovechar al máximo las capacidades de la TAF</a:t>
            </a:r>
            <a:endParaRPr lang="en-US" sz="2800" dirty="0"/>
          </a:p>
          <a:p>
            <a:pPr marL="514350" indent="-514350">
              <a:buFont typeface="+mj-lt"/>
              <a:buAutoNum type="arabicParenR"/>
            </a:pPr>
            <a:r>
              <a:rPr lang="en-US" sz="2800" dirty="0" err="1"/>
              <a:t>Desarrollar</a:t>
            </a:r>
            <a:r>
              <a:rPr lang="en-US" sz="2800" dirty="0"/>
              <a:t> </a:t>
            </a:r>
            <a:r>
              <a:rPr lang="en-US" sz="2800" dirty="0" err="1"/>
              <a:t>protocolos</a:t>
            </a:r>
            <a:r>
              <a:rPr lang="en-US" sz="2800" dirty="0"/>
              <a:t> bien </a:t>
            </a:r>
            <a:r>
              <a:rPr lang="en-US" sz="2800" dirty="0" err="1"/>
              <a:t>definidos</a:t>
            </a:r>
            <a:endParaRPr lang="en-US" sz="2800" dirty="0"/>
          </a:p>
          <a:p>
            <a:pPr marL="514350" indent="-514350">
              <a:buFont typeface="+mj-lt"/>
              <a:buAutoNum type="arabicParenR"/>
            </a:pPr>
            <a:r>
              <a:rPr lang="es-ES" sz="2800" dirty="0"/>
              <a:t>Explicar el papel de las TAF a los conductores</a:t>
            </a:r>
            <a:endParaRPr lang="en-US" sz="2800" dirty="0"/>
          </a:p>
          <a:p>
            <a:pPr marL="514350" indent="-514350">
              <a:buFont typeface="+mj-lt"/>
              <a:buAutoNum type="arabicParenR"/>
            </a:pPr>
            <a:r>
              <a:rPr lang="es-ES" sz="2800" dirty="0"/>
              <a:t>Crear expectativas significativas para los conductores</a:t>
            </a:r>
            <a:endParaRPr lang="en-US" sz="2800" dirty="0"/>
          </a:p>
          <a:p>
            <a:pPr marL="514350" indent="-514350">
              <a:buFont typeface="+mj-lt"/>
              <a:buAutoNum type="arabicParenR"/>
            </a:pPr>
            <a:r>
              <a:rPr lang="es-ES" sz="2800" dirty="0"/>
              <a:t>Presentar retroalimentación consistente y detallada a los conductores</a:t>
            </a:r>
            <a:endParaRPr lang="en-US" sz="2800" dirty="0"/>
          </a:p>
          <a:p>
            <a:pPr marL="514350" indent="-514350">
              <a:buFont typeface="+mj-lt"/>
              <a:buAutoNum type="arabicParenR"/>
            </a:pPr>
            <a:r>
              <a:rPr lang="en-US" sz="2800" dirty="0" err="1"/>
              <a:t>Mantener</a:t>
            </a:r>
            <a:r>
              <a:rPr lang="en-US" sz="2800" dirty="0"/>
              <a:t> </a:t>
            </a:r>
            <a:r>
              <a:rPr lang="en-US" sz="2800" dirty="0" err="1"/>
              <a:t>una</a:t>
            </a:r>
            <a:r>
              <a:rPr lang="en-US" sz="2800" dirty="0"/>
              <a:t> </a:t>
            </a:r>
            <a:r>
              <a:rPr lang="en-US" sz="2800" dirty="0" err="1"/>
              <a:t>atmósfera</a:t>
            </a:r>
            <a:r>
              <a:rPr lang="en-US" sz="2800" dirty="0"/>
              <a:t> </a:t>
            </a:r>
            <a:r>
              <a:rPr lang="en-US" sz="2800" dirty="0" err="1"/>
              <a:t>positiva</a:t>
            </a:r>
            <a:endParaRPr lang="en-US" sz="2800" dirty="0"/>
          </a:p>
          <a:p>
            <a:pPr marL="514350" indent="-514350">
              <a:buFont typeface="+mj-lt"/>
              <a:buAutoNum type="arabicParenR"/>
            </a:pPr>
            <a:r>
              <a:rPr lang="es-ES" sz="2800" dirty="0"/>
              <a:t>Reforzar que la seguridad es responsabilidad de todos</a:t>
            </a:r>
            <a:r>
              <a:rPr lang="en-US" sz="2800" dirty="0"/>
              <a:t> </a:t>
            </a:r>
          </a:p>
          <a:p>
            <a:pPr marL="514350" indent="-514350">
              <a:buFont typeface="+mj-lt"/>
              <a:buAutoNum type="arabicParenR"/>
            </a:pPr>
            <a:endParaRPr lang="en-US" sz="2800" dirty="0"/>
          </a:p>
          <a:p>
            <a:pPr marL="514350" indent="-514350">
              <a:buFont typeface="+mj-lt"/>
              <a:buAutoNum type="arabicParenR"/>
            </a:pPr>
            <a:endParaRPr lang="en-US" sz="2800" dirty="0"/>
          </a:p>
        </p:txBody>
      </p:sp>
    </p:spTree>
    <p:extLst>
      <p:ext uri="{BB962C8B-B14F-4D97-AF65-F5344CB8AC3E}">
        <p14:creationId xmlns:p14="http://schemas.microsoft.com/office/powerpoint/2010/main" val="236487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itchFamily="34" charset="0"/>
                <a:cs typeface="Arial" pitchFamily="34" charset="0"/>
              </a:rPr>
              <a:t>¿Por </a:t>
            </a:r>
            <a:r>
              <a:rPr lang="en-US" sz="4000" b="1" dirty="0" err="1">
                <a:latin typeface="Arial" pitchFamily="34" charset="0"/>
                <a:cs typeface="Arial" pitchFamily="34" charset="0"/>
              </a:rPr>
              <a:t>Qué</a:t>
            </a:r>
            <a:r>
              <a:rPr lang="en-US" sz="4000" b="1" dirty="0">
                <a:latin typeface="Arial" pitchFamily="34" charset="0"/>
                <a:cs typeface="Arial" pitchFamily="34" charset="0"/>
              </a:rPr>
              <a:t>? </a:t>
            </a:r>
            <a:r>
              <a:rPr lang="en-US" sz="4000" dirty="0">
                <a:latin typeface="Arial" pitchFamily="34" charset="0"/>
                <a:cs typeface="Arial" pitchFamily="34" charset="0"/>
              </a:rPr>
              <a:t>Las </a:t>
            </a:r>
            <a:r>
              <a:rPr lang="en-US" sz="4000" dirty="0" err="1">
                <a:latin typeface="Arial" pitchFamily="34" charset="0"/>
                <a:cs typeface="Arial" pitchFamily="34" charset="0"/>
              </a:rPr>
              <a:t>Estadísticas</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447800"/>
            <a:ext cx="8382000" cy="4525963"/>
          </a:xfrm>
        </p:spPr>
        <p:txBody>
          <a:bodyPr>
            <a:noAutofit/>
          </a:bodyPr>
          <a:lstStyle/>
          <a:p>
            <a:pPr>
              <a:spcBef>
                <a:spcPts val="0"/>
              </a:spcBef>
            </a:pPr>
            <a:r>
              <a:rPr lang="es-ES" sz="2400" dirty="0"/>
              <a:t>Las estadísticas sugieren que la fatiga es un problema de seguridad importante</a:t>
            </a:r>
            <a:endParaRPr lang="en-US" sz="2400" dirty="0"/>
          </a:p>
          <a:p>
            <a:pPr marL="622300" lvl="1" indent="-268288">
              <a:spcBef>
                <a:spcPts val="0"/>
              </a:spcBef>
            </a:pPr>
            <a:r>
              <a:rPr lang="es-ES" sz="2400" dirty="0"/>
              <a:t>Estudio sobre las Causas de Choques de Camiones Grandes</a:t>
            </a:r>
            <a:r>
              <a:rPr lang="en-US" sz="2400" dirty="0"/>
              <a:t> </a:t>
            </a:r>
          </a:p>
          <a:p>
            <a:pPr lvl="2">
              <a:spcBef>
                <a:spcPts val="0"/>
              </a:spcBef>
            </a:pPr>
            <a:r>
              <a:rPr lang="en-US" sz="2000" dirty="0"/>
              <a:t>~4% </a:t>
            </a:r>
            <a:r>
              <a:rPr lang="es-ES" sz="2000" dirty="0"/>
              <a:t>de los choques de camiones tienen como causa principal que el conductor se duerma al volante</a:t>
            </a:r>
            <a:endParaRPr lang="en-US" sz="2000" dirty="0"/>
          </a:p>
          <a:p>
            <a:pPr lvl="2">
              <a:spcBef>
                <a:spcPts val="0"/>
              </a:spcBef>
            </a:pPr>
            <a:r>
              <a:rPr lang="en-US" sz="2000" dirty="0"/>
              <a:t>~13% </a:t>
            </a:r>
            <a:r>
              <a:rPr lang="es-ES" sz="2000" dirty="0"/>
              <a:t>de los choque de camiones involucraron la fatiga del conductor como factor asociado</a:t>
            </a:r>
            <a:endParaRPr lang="en-US" sz="2000" dirty="0"/>
          </a:p>
          <a:p>
            <a:pPr marL="622300" lvl="1" indent="-268288">
              <a:spcBef>
                <a:spcPts val="0"/>
              </a:spcBef>
            </a:pPr>
            <a:r>
              <a:rPr lang="es-ES" sz="2400" dirty="0"/>
              <a:t>De 182 choques de camiones con muertes para el conductor investigados en 1990 por la Junta Nacional de Seguridad en el Transporte, la fatiga fue el factor principal en el 31% de los choques.</a:t>
            </a:r>
            <a:endParaRPr lang="en-US" sz="2400" dirty="0"/>
          </a:p>
          <a:p>
            <a:pPr marL="622300" lvl="1" indent="-268288">
              <a:spcBef>
                <a:spcPts val="0"/>
              </a:spcBef>
            </a:pPr>
            <a:r>
              <a:rPr lang="es-ES" sz="2400" dirty="0"/>
              <a:t>Una investigación australiana reveló que los conductores de camiones que dormían menos de seis horas tenían tres veces más probabilidades de sufrir un incidente peligroso</a:t>
            </a:r>
            <a:endParaRPr lang="en-US" sz="2400" dirty="0"/>
          </a:p>
          <a:p>
            <a:pPr marL="0" indent="0">
              <a:buNone/>
            </a:pPr>
            <a:endParaRPr lang="en-US" sz="2400" dirty="0"/>
          </a:p>
        </p:txBody>
      </p:sp>
    </p:spTree>
    <p:extLst>
      <p:ext uri="{BB962C8B-B14F-4D97-AF65-F5344CB8AC3E}">
        <p14:creationId xmlns:p14="http://schemas.microsoft.com/office/powerpoint/2010/main" val="373126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b="1" dirty="0">
                <a:latin typeface="Arial" pitchFamily="34" charset="0"/>
                <a:cs typeface="Arial" pitchFamily="34" charset="0"/>
              </a:rPr>
              <a:t>¿Qué? </a:t>
            </a:r>
            <a:r>
              <a:rPr lang="es-ES" sz="4000" dirty="0">
                <a:latin typeface="Arial" pitchFamily="34" charset="0"/>
                <a:cs typeface="Arial" pitchFamily="34" charset="0"/>
              </a:rPr>
              <a:t>Tecnologías de Administración de la Fatiga</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447800"/>
            <a:ext cx="8229600" cy="4525963"/>
          </a:xfrm>
        </p:spPr>
        <p:txBody>
          <a:bodyPr>
            <a:normAutofit/>
          </a:bodyPr>
          <a:lstStyle/>
          <a:p>
            <a:pPr>
              <a:spcBef>
                <a:spcPts val="0"/>
              </a:spcBef>
            </a:pPr>
            <a:r>
              <a:rPr lang="es-ES" sz="2800" dirty="0"/>
              <a:t>Innovaciones de última generación que previenen, identifican, alertan y reducen la fatiga del conductor y errores de conducción relacionados con la fatiga</a:t>
            </a:r>
            <a:r>
              <a:rPr lang="en-US" sz="2800" dirty="0"/>
              <a:t> </a:t>
            </a:r>
          </a:p>
          <a:p>
            <a:pPr>
              <a:spcBef>
                <a:spcPts val="0"/>
              </a:spcBef>
            </a:pPr>
            <a:r>
              <a:rPr lang="en-US" sz="2800" dirty="0"/>
              <a:t>Las TAF </a:t>
            </a:r>
            <a:r>
              <a:rPr lang="es-ES" sz="2800" dirty="0"/>
              <a:t>utilizan tres puntos de ataque</a:t>
            </a:r>
            <a:endParaRPr lang="en-US" sz="2800" dirty="0"/>
          </a:p>
          <a:p>
            <a:pPr lvl="1">
              <a:spcBef>
                <a:spcPts val="0"/>
              </a:spcBef>
            </a:pPr>
            <a:r>
              <a:rPr lang="es-ES" sz="2400" dirty="0"/>
              <a:t>Medidas no relacionadas con el conductor</a:t>
            </a:r>
          </a:p>
          <a:p>
            <a:pPr lvl="1">
              <a:spcBef>
                <a:spcPts val="0"/>
              </a:spcBef>
            </a:pPr>
            <a:r>
              <a:rPr lang="es-ES" sz="2400" dirty="0"/>
              <a:t>Medidas fisiológicas del conductor/habilidades psicomotoras</a:t>
            </a:r>
          </a:p>
          <a:p>
            <a:pPr lvl="1">
              <a:spcBef>
                <a:spcPts val="0"/>
              </a:spcBef>
            </a:pPr>
            <a:r>
              <a:rPr lang="es-ES" sz="2400" dirty="0"/>
              <a:t>Cinemática del vehículo/datos ingresados del conductor</a:t>
            </a:r>
            <a:endParaRPr lang="en-US" sz="2400" dirty="0"/>
          </a:p>
          <a:p>
            <a:pPr marL="0" indent="0">
              <a:spcBef>
                <a:spcPts val="0"/>
              </a:spcBef>
              <a:buNone/>
            </a:pPr>
            <a:endParaRPr lang="en-US" sz="2400" dirty="0"/>
          </a:p>
          <a:p>
            <a:pPr marL="0" indent="0">
              <a:buNone/>
            </a:pPr>
            <a:endParaRPr lang="en-US" sz="2400" dirty="0"/>
          </a:p>
        </p:txBody>
      </p:sp>
      <p:pic>
        <p:nvPicPr>
          <p:cNvPr id="7" name="Picture 6" title="Tractor with flatbed trailer hauling construction equipment"/>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096000" y="4800500"/>
            <a:ext cx="2514600" cy="1417320"/>
          </a:xfrm>
          <a:prstGeom prst="rect">
            <a:avLst/>
          </a:prstGeom>
          <a:ln w="19050">
            <a:solidFill>
              <a:schemeClr val="tx1"/>
            </a:solidFill>
          </a:ln>
        </p:spPr>
      </p:pic>
      <p:pic>
        <p:nvPicPr>
          <p:cNvPr id="8" name="Picture 7" descr="Microsoft Excel - TS0300033442"/>
          <p:cNvPicPr>
            <a:picLocks/>
          </p:cNvPicPr>
          <p:nvPr/>
        </p:nvPicPr>
        <p:blipFill rotWithShape="1">
          <a:blip r:embed="rId4" cstate="print">
            <a:extLst>
              <a:ext uri="{28A0092B-C50C-407E-A947-70E740481C1C}">
                <a14:useLocalDpi xmlns:a14="http://schemas.microsoft.com/office/drawing/2010/main" val="0"/>
              </a:ext>
            </a:extLst>
          </a:blip>
          <a:srcRect t="17726"/>
          <a:stretch/>
        </p:blipFill>
        <p:spPr>
          <a:xfrm>
            <a:off x="622917" y="4800600"/>
            <a:ext cx="2514600" cy="1417320"/>
          </a:xfrm>
          <a:prstGeom prst="rect">
            <a:avLst/>
          </a:prstGeom>
          <a:ln w="19050">
            <a:solidFill>
              <a:schemeClr val="tx1"/>
            </a:solidFill>
          </a:ln>
        </p:spPr>
      </p:pic>
      <p:pic>
        <p:nvPicPr>
          <p:cNvPr id="9" name="Picture 8" title="Motorcoach driv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4785511"/>
            <a:ext cx="2514600" cy="1417220"/>
          </a:xfrm>
          <a:prstGeom prst="rect">
            <a:avLst/>
          </a:prstGeom>
          <a:ln w="19050">
            <a:solidFill>
              <a:schemeClr val="tx1"/>
            </a:solidFill>
          </a:ln>
        </p:spPr>
      </p:pic>
    </p:spTree>
    <p:extLst>
      <p:ext uri="{BB962C8B-B14F-4D97-AF65-F5344CB8AC3E}">
        <p14:creationId xmlns:p14="http://schemas.microsoft.com/office/powerpoint/2010/main" val="229500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itchFamily="34" charset="0"/>
                <a:cs typeface="Arial" pitchFamily="34" charset="0"/>
              </a:rPr>
              <a:t>¿</a:t>
            </a:r>
            <a:r>
              <a:rPr lang="en-US" sz="4000" b="1" dirty="0" err="1">
                <a:latin typeface="Arial" pitchFamily="34" charset="0"/>
                <a:cs typeface="Arial" pitchFamily="34" charset="0"/>
              </a:rPr>
              <a:t>Qué</a:t>
            </a:r>
            <a:r>
              <a:rPr lang="en-US" sz="4000" b="1" dirty="0">
                <a:latin typeface="Arial" pitchFamily="34" charset="0"/>
                <a:cs typeface="Arial" pitchFamily="34" charset="0"/>
              </a:rPr>
              <a:t>? </a:t>
            </a:r>
            <a:r>
              <a:rPr lang="en-US" sz="4000" dirty="0" err="1">
                <a:latin typeface="Arial" pitchFamily="34" charset="0"/>
                <a:cs typeface="Arial" pitchFamily="34" charset="0"/>
              </a:rPr>
              <a:t>Clasificaciones</a:t>
            </a:r>
            <a:r>
              <a:rPr lang="en-US" sz="4000" dirty="0">
                <a:latin typeface="Arial" pitchFamily="34" charset="0"/>
                <a:cs typeface="Arial" pitchFamily="34" charset="0"/>
              </a:rPr>
              <a:t> de TAF</a:t>
            </a:r>
          </a:p>
        </p:txBody>
      </p:sp>
      <p:sp>
        <p:nvSpPr>
          <p:cNvPr id="3" name="Content Placeholder 2"/>
          <p:cNvSpPr>
            <a:spLocks noGrp="1"/>
          </p:cNvSpPr>
          <p:nvPr>
            <p:ph idx="1"/>
          </p:nvPr>
        </p:nvSpPr>
        <p:spPr/>
        <p:txBody>
          <a:bodyPr>
            <a:normAutofit/>
          </a:bodyPr>
          <a:lstStyle/>
          <a:p>
            <a:r>
              <a:rPr lang="es-ES" dirty="0"/>
              <a:t>Las TAF se desarrollan en dos niveles de clasificación principales</a:t>
            </a:r>
            <a:endParaRPr lang="en-US" dirty="0"/>
          </a:p>
          <a:p>
            <a:pPr lvl="1"/>
            <a:r>
              <a:rPr lang="en-US" dirty="0">
                <a:solidFill>
                  <a:srgbClr val="FF0000"/>
                </a:solidFill>
              </a:rPr>
              <a:t>Nivel </a:t>
            </a:r>
            <a:r>
              <a:rPr lang="en-US" dirty="0" err="1">
                <a:solidFill>
                  <a:srgbClr val="FF0000"/>
                </a:solidFill>
              </a:rPr>
              <a:t>administrativo</a:t>
            </a:r>
            <a:endParaRPr lang="en-US" dirty="0">
              <a:solidFill>
                <a:srgbClr val="FF0000"/>
              </a:solidFill>
            </a:endParaRPr>
          </a:p>
          <a:p>
            <a:pPr lvl="1"/>
            <a:r>
              <a:rPr lang="en-US" dirty="0">
                <a:solidFill>
                  <a:srgbClr val="FF0000"/>
                </a:solidFill>
              </a:rPr>
              <a:t>Nivel del conductor</a:t>
            </a:r>
          </a:p>
          <a:p>
            <a:r>
              <a:rPr lang="es-ES" dirty="0"/>
              <a:t>Dentro de cada una de las clasificaciones hay dos subconjuntos de TAF</a:t>
            </a:r>
            <a:endParaRPr lang="en-US" dirty="0"/>
          </a:p>
          <a:p>
            <a:pPr lvl="1"/>
            <a:r>
              <a:rPr lang="en-US" dirty="0" err="1">
                <a:solidFill>
                  <a:srgbClr val="FF0000"/>
                </a:solidFill>
              </a:rPr>
              <a:t>Dentro</a:t>
            </a:r>
            <a:r>
              <a:rPr lang="en-US" dirty="0">
                <a:solidFill>
                  <a:srgbClr val="FF0000"/>
                </a:solidFill>
              </a:rPr>
              <a:t> del </a:t>
            </a:r>
            <a:r>
              <a:rPr lang="en-US" dirty="0" err="1">
                <a:solidFill>
                  <a:srgbClr val="FF0000"/>
                </a:solidFill>
              </a:rPr>
              <a:t>Vehículo</a:t>
            </a:r>
            <a:endParaRPr lang="en-US" dirty="0">
              <a:solidFill>
                <a:srgbClr val="FF0000"/>
              </a:solidFill>
            </a:endParaRPr>
          </a:p>
          <a:p>
            <a:pPr lvl="1"/>
            <a:r>
              <a:rPr lang="en-US" dirty="0" err="1">
                <a:solidFill>
                  <a:srgbClr val="FF0000"/>
                </a:solidFill>
              </a:rPr>
              <a:t>Fuera</a:t>
            </a:r>
            <a:r>
              <a:rPr lang="en-US" dirty="0">
                <a:solidFill>
                  <a:srgbClr val="FF0000"/>
                </a:solidFill>
              </a:rPr>
              <a:t> del </a:t>
            </a:r>
            <a:r>
              <a:rPr lang="en-US" dirty="0" err="1">
                <a:solidFill>
                  <a:srgbClr val="FF0000"/>
                </a:solidFill>
              </a:rPr>
              <a:t>Vehículo</a:t>
            </a:r>
            <a:endParaRPr lang="en-US" dirty="0">
              <a:solidFill>
                <a:srgbClr val="FF0000"/>
              </a:solidFill>
            </a:endParaRPr>
          </a:p>
          <a:p>
            <a:endParaRPr lang="en-US" dirty="0"/>
          </a:p>
        </p:txBody>
      </p:sp>
    </p:spTree>
    <p:extLst>
      <p:ext uri="{BB962C8B-B14F-4D97-AF65-F5344CB8AC3E}">
        <p14:creationId xmlns:p14="http://schemas.microsoft.com/office/powerpoint/2010/main" val="132765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7edb7c-2aa0-4872-9062-ea8fed2ded76" xsi:nil="true"/>
    <lcf76f155ced4ddcb4097134ff3c332f xmlns="fccb8565-6977-422c-9899-ed0c196b9eef">
      <Terms xmlns="http://schemas.microsoft.com/office/infopath/2007/PartnerControls"/>
    </lcf76f155ced4ddcb4097134ff3c332f>
    <_ip_UnifiedCompliancePolicyUIAction xmlns="http://schemas.microsoft.com/sharepoint/v3" xsi:nil="true"/>
    <Date xmlns="fccb8565-6977-422c-9899-ed0c196b9eef" xsi:nil="true"/>
    <_ip_UnifiedCompliancePolicyProperties xmlns="http://schemas.microsoft.com/sharepoint/v3" xsi:nil="true"/>
    <_Flow_SignoffStatus xmlns="fccb8565-6977-422c-9899-ed0c196b9eef" xsi:nil="true"/>
    <SharedWithUsers xmlns="6d7edb7c-2aa0-4872-9062-ea8fed2ded76">
      <UserInfo>
        <DisplayName/>
        <AccountId xsi:nil="true"/>
        <AccountType/>
      </UserInfo>
    </SharedWithUsers>
    <MediaLengthInSeconds xmlns="fccb8565-6977-422c-9899-ed0c196b9e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9087D98170674D86C797BC8D2687D8" ma:contentTypeVersion="26" ma:contentTypeDescription="Create a new document." ma:contentTypeScope="" ma:versionID="ab7031676d244530c51392347f00a5ef">
  <xsd:schema xmlns:xsd="http://www.w3.org/2001/XMLSchema" xmlns:xs="http://www.w3.org/2001/XMLSchema" xmlns:p="http://schemas.microsoft.com/office/2006/metadata/properties" xmlns:ns1="http://schemas.microsoft.com/sharepoint/v3" xmlns:ns2="6d7edb7c-2aa0-4872-9062-ea8fed2ded76" xmlns:ns3="fccb8565-6977-422c-9899-ed0c196b9eef" targetNamespace="http://schemas.microsoft.com/office/2006/metadata/properties" ma:root="true" ma:fieldsID="84c86ecbc62e987fec7715f3e16cc00c" ns1:_="" ns2:_="" ns3:_="">
    <xsd:import namespace="http://schemas.microsoft.com/sharepoint/v3"/>
    <xsd:import namespace="6d7edb7c-2aa0-4872-9062-ea8fed2ded76"/>
    <xsd:import namespace="fccb8565-6977-422c-9899-ed0c196b9eef"/>
    <xsd:element name="properties">
      <xsd:complexType>
        <xsd:sequence>
          <xsd:element name="documentManagement">
            <xsd:complexType>
              <xsd:all>
                <xsd:element ref="ns2:SharedWithUsers" minOccurs="0"/>
                <xsd:element ref="ns2:SharedWithDetail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Date"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7edb7c-2aa0-4872-9062-ea8fed2ded7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0" nillable="true" ma:displayName="Last Shared By Time" ma:description=""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TaxCatchAll" ma:index="27" nillable="true" ma:displayName="Taxonomy Catch All Column" ma:hidden="true" ma:list="{8b7e68f4-7830-4368-bc19-6e5d4434ed2e}" ma:internalName="TaxCatchAll" ma:showField="CatchAllData" ma:web="6d7edb7c-2aa0-4872-9062-ea8fed2ded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cb8565-6977-422c-9899-ed0c196b9ee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Date" ma:index="17" nillable="true" ma:displayName="Date" ma:format="DateOnly" ma:internalName="Date">
      <xsd:simpleType>
        <xsd:restriction base="dms:DateTime"/>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Flow_SignoffStatus" ma:index="24" nillable="true" ma:displayName="Sign-off status" ma:internalName="Sign_x002d_off_x0020_status">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d2c2c43-07a7-44cc-95bb-614938b62a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280115-8461-42FE-898D-BB03CBF3C2F2}">
  <ds:schemaRefs>
    <ds:schemaRef ds:uri="http://schemas.microsoft.com/sharepoint/v3"/>
    <ds:schemaRef ds:uri="http://purl.org/dc/dcmitype/"/>
    <ds:schemaRef ds:uri="http://purl.org/dc/elements/1.1/"/>
    <ds:schemaRef ds:uri="http://www.w3.org/XML/1998/namespace"/>
    <ds:schemaRef ds:uri="http://schemas.microsoft.com/office/2006/documentManagement/types"/>
    <ds:schemaRef ds:uri="fccb8565-6977-422c-9899-ed0c196b9eef"/>
    <ds:schemaRef ds:uri="http://schemas.microsoft.com/office/infopath/2007/PartnerControls"/>
    <ds:schemaRef ds:uri="http://schemas.microsoft.com/office/2006/metadata/properties"/>
    <ds:schemaRef ds:uri="http://schemas.openxmlformats.org/package/2006/metadata/core-properties"/>
    <ds:schemaRef ds:uri="6d7edb7c-2aa0-4872-9062-ea8fed2ded76"/>
    <ds:schemaRef ds:uri="http://purl.org/dc/terms/"/>
  </ds:schemaRefs>
</ds:datastoreItem>
</file>

<file path=customXml/itemProps2.xml><?xml version="1.0" encoding="utf-8"?>
<ds:datastoreItem xmlns:ds="http://schemas.openxmlformats.org/officeDocument/2006/customXml" ds:itemID="{BCA40122-BA47-4CB7-9C03-EF96EE472998}">
  <ds:schemaRefs>
    <ds:schemaRef ds:uri="http://schemas.microsoft.com/sharepoint/v3/contenttype/forms"/>
  </ds:schemaRefs>
</ds:datastoreItem>
</file>

<file path=customXml/itemProps3.xml><?xml version="1.0" encoding="utf-8"?>
<ds:datastoreItem xmlns:ds="http://schemas.openxmlformats.org/officeDocument/2006/customXml" ds:itemID="{715EF4DD-B093-45E3-908E-727AD9DD05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7edb7c-2aa0-4872-9062-ea8fed2ded76"/>
    <ds:schemaRef ds:uri="fccb8565-6977-422c-9899-ed0c196b9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107439</TotalTime>
  <Words>14355</Words>
  <Application>Microsoft Office PowerPoint</Application>
  <PresentationFormat>Presentación en pantalla (4:3)</PresentationFormat>
  <Paragraphs>1163</Paragraphs>
  <Slides>68</Slides>
  <Notes>68</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68</vt:i4>
      </vt:variant>
    </vt:vector>
  </HeadingPairs>
  <TitlesOfParts>
    <vt:vector size="74" baseType="lpstr">
      <vt:lpstr>Arial</vt:lpstr>
      <vt:lpstr>Calibri</vt:lpstr>
      <vt:lpstr>Calibri Light</vt:lpstr>
      <vt:lpstr>Wingdings</vt:lpstr>
      <vt:lpstr>Office Theme</vt:lpstr>
      <vt:lpstr>Diseño personalizado</vt:lpstr>
      <vt:lpstr> Módulo 10: Tecnologías de Administración y Monitoreo de la Fatiga </vt:lpstr>
      <vt:lpstr>Descripción General del Módulo 10</vt:lpstr>
      <vt:lpstr>Siglas Comunes de las TAF</vt:lpstr>
      <vt:lpstr>Módulo 10 Objetivos</vt:lpstr>
      <vt:lpstr>Lección 1: El Por qué, el Qué y el Cómo de las Tecnologías de Administración de la Fatiga</vt:lpstr>
      <vt:lpstr>¿Por Qué? Comprender el Problema</vt:lpstr>
      <vt:lpstr>¿Por Qué? Las Estadísticas</vt:lpstr>
      <vt:lpstr>¿Qué? Tecnologías de Administración de la Fatiga</vt:lpstr>
      <vt:lpstr>¿Qué? Clasificaciones de TAF</vt:lpstr>
      <vt:lpstr>¿Qué? Relaciones Primarias de TAF</vt:lpstr>
      <vt:lpstr> ¿Qué? TAF a Nivel Administrativo  (1 de 3)</vt:lpstr>
      <vt:lpstr>¿Qué? TAF a Nivel Administrativo  (2 de 3)</vt:lpstr>
      <vt:lpstr>¿Qué? TAF a Nivel Administrativo (3 de 3)</vt:lpstr>
      <vt:lpstr>¿Qué? TAF a Nivel del Conductor  (1 de 3)</vt:lpstr>
      <vt:lpstr>¿Qué? TAF a Nivel del Conductor  (2 de 3) </vt:lpstr>
      <vt:lpstr>¿Qué? TAF a Nivel del Conductor  (3 de 3) </vt:lpstr>
      <vt:lpstr>¿Cómo? Fundamentos Conceptuales de las TAF</vt:lpstr>
      <vt:lpstr>¿Cómo? Conceptos Fisiológicos  (1 de 3)</vt:lpstr>
      <vt:lpstr>¿Cómo? Conceptos Fisiológicos  (2 de 3)</vt:lpstr>
      <vt:lpstr>¿Cómo? Conceptos Fisiológicos  (3 de 3)</vt:lpstr>
      <vt:lpstr>¿Cómo? Habilidades Psicomotrices  (1 de 2)</vt:lpstr>
      <vt:lpstr>¿Cómo? Habilidades Psicomotrices  (2 de 2)</vt:lpstr>
      <vt:lpstr>¿Cómo? Asesoramiento Basado en el Comportamiento (1 de 2)</vt:lpstr>
      <vt:lpstr>¿Cómo? Asesoramiento Basado en el Comportamiento (1 de 2)</vt:lpstr>
      <vt:lpstr>¿Cómo? Cinemática del Vehículo/Registro de Datos del Conductor (1 de 2)</vt:lpstr>
      <vt:lpstr>¿Cómo? Cinemática del Vehículo/Registro de Datos del Conductor (2 de 2)</vt:lpstr>
      <vt:lpstr>Sistemas de TAF Monocanal Vs Multicanal</vt:lpstr>
      <vt:lpstr>Dar sentido a las TAF</vt:lpstr>
      <vt:lpstr>No es una Solución Milagrosa</vt:lpstr>
      <vt:lpstr>Lección 2: Muestra de Tecnologías Actuales</vt:lpstr>
      <vt:lpstr>Instantánea en el Tiempo</vt:lpstr>
      <vt:lpstr>Informar, No Respaldar</vt:lpstr>
      <vt:lpstr>TAF Fisiológicas - Actigrafía</vt:lpstr>
      <vt:lpstr>Reloj Motionlogger® de Monitoreo  Ambulatorio (1 de 2)</vt:lpstr>
      <vt:lpstr>Reloj Motionlogger® de Monitoreo  Ambulatorio (2 de 2)</vt:lpstr>
      <vt:lpstr>TAF Fisiológicas: Medidas Oculares </vt:lpstr>
      <vt:lpstr>Monitor de Fatiga del Conductor EyeAlert™ EA401</vt:lpstr>
      <vt:lpstr>Sistema de Monitoreo del Estado de Alerta Optalert (1 de 2)</vt:lpstr>
      <vt:lpstr>Sistema de Monitoreo del Estado de Alerta Optalert (2 de 2)</vt:lpstr>
      <vt:lpstr>Cinemática del Vehículo/TAF con Datos del Conductor</vt:lpstr>
      <vt:lpstr>Sistemas de Vehículos Comerciales Bendix,  LLC Autovue LDWS</vt:lpstr>
      <vt:lpstr>Sistema Internacional Asesor sobre Administración de la Fatiga para Conductores Cansados (1 de 2)</vt:lpstr>
      <vt:lpstr>Sistema Internacional Asesor sobre Administración de la Fatiga para Conductores Cansados (2 de 2)</vt:lpstr>
      <vt:lpstr>TAF de Asesoramiento Basadas en el Comportamiento</vt:lpstr>
      <vt:lpstr>DriveCam</vt:lpstr>
      <vt:lpstr>TAF Psicomotores</vt:lpstr>
      <vt:lpstr>Systems Technology, Inc. Tarea de Seguimiento Crítica</vt:lpstr>
      <vt:lpstr>TAF de Programación de Horarios y Planeación de Viajes</vt:lpstr>
      <vt:lpstr>Fatigue Science Herramienta de Programación de Horarios para Evitar la Fatiga</vt:lpstr>
      <vt:lpstr>Lección 3: Consideraciones de Implementación y Directrices Operativas</vt:lpstr>
      <vt:lpstr>Costo de la TAF</vt:lpstr>
      <vt:lpstr>Retorno de la Inversión</vt:lpstr>
      <vt:lpstr>Retorno de la Inversión :  Ejemplo de Sistema de Advertencia de Salida de Carril</vt:lpstr>
      <vt:lpstr>Tamaño y Ubicaciones de la Flota</vt:lpstr>
      <vt:lpstr>Posibles Implicaciones Legales</vt:lpstr>
      <vt:lpstr>Comportamiento del Conductor:  Posibles Influencias</vt:lpstr>
      <vt:lpstr>Políticas Para el Cumplimiento de los Conductores</vt:lpstr>
      <vt:lpstr>Medidas de Desempeño del Conductor</vt:lpstr>
      <vt:lpstr>Aceptación del Conductor</vt:lpstr>
      <vt:lpstr>Capacitación Sobre la TAF</vt:lpstr>
      <vt:lpstr>Protocolos Operativos</vt:lpstr>
      <vt:lpstr>Cuestiones Tecnológicas Fundamentales</vt:lpstr>
      <vt:lpstr>Evaluación de la TAF</vt:lpstr>
      <vt:lpstr>Conclusión: Revisión y Resumen</vt:lpstr>
      <vt:lpstr>Definición y Clasificaciones de las TAF</vt:lpstr>
      <vt:lpstr>Conceptos de las TAF</vt:lpstr>
      <vt:lpstr>TAF: Parte del Equipo</vt:lpstr>
      <vt:lpstr>Mejores Prácticas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rodolfo.giacoman@cvsa.org</dc:creator>
  <cp:lastModifiedBy>Marco T</cp:lastModifiedBy>
  <cp:revision>549</cp:revision>
  <cp:lastPrinted>2011-10-13T01:52:21Z</cp:lastPrinted>
  <dcterms:created xsi:type="dcterms:W3CDTF">2011-10-03T14:33:27Z</dcterms:created>
  <dcterms:modified xsi:type="dcterms:W3CDTF">2024-03-13T01:02:14Z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0x0101004F9087D98170674D86C797BC8D2687D8</vt:lpwstr>
  </property>
  <property fmtid="{D5CDD505-2E9C-101B-9397-08002B2CF9AE}" pid="3" name="Order">
    <vt:r8>753900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y fmtid="{D5CDD505-2E9C-101B-9397-08002B2CF9AE}" pid="8" name="_SourceUrl">
    <vt:lpwstr/>
  </property>
  <property fmtid="{D5CDD505-2E9C-101B-9397-08002B2CF9AE}" pid="9" name="_SharedFileIndex">
    <vt:lpwstr/>
  </property>
</Properties>
</file>